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 id="2147483878" r:id="rId2"/>
  </p:sldMasterIdLst>
  <p:notesMasterIdLst>
    <p:notesMasterId r:id="rId48"/>
  </p:notesMasterIdLst>
  <p:handoutMasterIdLst>
    <p:handoutMasterId r:id="rId49"/>
  </p:handoutMasterIdLst>
  <p:sldIdLst>
    <p:sldId id="256" r:id="rId3"/>
    <p:sldId id="2080106657" r:id="rId4"/>
    <p:sldId id="268" r:id="rId5"/>
    <p:sldId id="343" r:id="rId6"/>
    <p:sldId id="257" r:id="rId7"/>
    <p:sldId id="2080106668" r:id="rId8"/>
    <p:sldId id="2080106617" r:id="rId9"/>
    <p:sldId id="444" r:id="rId10"/>
    <p:sldId id="2080106636" r:id="rId11"/>
    <p:sldId id="2080106592" r:id="rId12"/>
    <p:sldId id="341" r:id="rId13"/>
    <p:sldId id="2080106622" r:id="rId14"/>
    <p:sldId id="2080106623" r:id="rId15"/>
    <p:sldId id="2080106624" r:id="rId16"/>
    <p:sldId id="2080106625" r:id="rId17"/>
    <p:sldId id="2080106652" r:id="rId18"/>
    <p:sldId id="2080106626" r:id="rId19"/>
    <p:sldId id="2080106627" r:id="rId20"/>
    <p:sldId id="2080106628" r:id="rId21"/>
    <p:sldId id="2080106658" r:id="rId22"/>
    <p:sldId id="2080106616" r:id="rId23"/>
    <p:sldId id="2080106666" r:id="rId24"/>
    <p:sldId id="2080106662" r:id="rId25"/>
    <p:sldId id="2080106663" r:id="rId26"/>
    <p:sldId id="2080106670" r:id="rId27"/>
    <p:sldId id="2080106661" r:id="rId28"/>
    <p:sldId id="2080106667" r:id="rId29"/>
    <p:sldId id="342" r:id="rId30"/>
    <p:sldId id="2080106639" r:id="rId31"/>
    <p:sldId id="2080106640" r:id="rId32"/>
    <p:sldId id="2080106629" r:id="rId33"/>
    <p:sldId id="2080106630" r:id="rId34"/>
    <p:sldId id="2080106633" r:id="rId35"/>
    <p:sldId id="2080106631" r:id="rId36"/>
    <p:sldId id="2080106644" r:id="rId37"/>
    <p:sldId id="2080106643" r:id="rId38"/>
    <p:sldId id="2080106645" r:id="rId39"/>
    <p:sldId id="2080106649" r:id="rId40"/>
    <p:sldId id="2080106641" r:id="rId41"/>
    <p:sldId id="259" r:id="rId42"/>
    <p:sldId id="269" r:id="rId43"/>
    <p:sldId id="2080106650" r:id="rId44"/>
    <p:sldId id="2080106635" r:id="rId45"/>
    <p:sldId id="2080106613" r:id="rId46"/>
    <p:sldId id="2080106669" r:id="rId47"/>
  </p:sldIdLst>
  <p:sldSz cx="12192000" cy="6858000"/>
  <p:notesSz cx="7316788" cy="96027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366CE66-C5B6-4B6C-A28B-C718F682B5AD}">
          <p14:sldIdLst>
            <p14:sldId id="256"/>
            <p14:sldId id="2080106657"/>
            <p14:sldId id="268"/>
          </p14:sldIdLst>
        </p14:section>
        <p14:section name="Fundamentals" id="{E698DED8-493C-4E4E-B099-52E303343F63}">
          <p14:sldIdLst>
            <p14:sldId id="343"/>
            <p14:sldId id="257"/>
            <p14:sldId id="2080106668"/>
            <p14:sldId id="2080106617"/>
          </p14:sldIdLst>
        </p14:section>
        <p14:section name="Data Model definition" id="{768E9172-83FF-4A72-96B1-E44B6DAE84EE}">
          <p14:sldIdLst>
            <p14:sldId id="444"/>
            <p14:sldId id="2080106636"/>
            <p14:sldId id="2080106592"/>
          </p14:sldIdLst>
        </p14:section>
        <p14:section name="Polarion Deliverables" id="{70D3B3E3-DF55-4C96-B263-74158CB34C1D}">
          <p14:sldIdLst>
            <p14:sldId id="341"/>
            <p14:sldId id="2080106622"/>
            <p14:sldId id="2080106623"/>
            <p14:sldId id="2080106624"/>
            <p14:sldId id="2080106625"/>
            <p14:sldId id="2080106652"/>
            <p14:sldId id="2080106626"/>
            <p14:sldId id="2080106627"/>
            <p14:sldId id="2080106628"/>
            <p14:sldId id="2080106658"/>
          </p14:sldIdLst>
        </p14:section>
        <p14:section name="Process definition" id="{D65DE4EA-DE53-4C2A-B6AD-1276D8463395}">
          <p14:sldIdLst>
            <p14:sldId id="2080106616"/>
            <p14:sldId id="2080106666"/>
            <p14:sldId id="2080106662"/>
            <p14:sldId id="2080106663"/>
            <p14:sldId id="2080106670"/>
            <p14:sldId id="2080106661"/>
            <p14:sldId id="2080106667"/>
          </p14:sldIdLst>
        </p14:section>
        <p14:section name="TCS Validation" id="{9599CA54-B2B0-4C7E-AB33-20BBA1BED307}">
          <p14:sldIdLst>
            <p14:sldId id="342"/>
            <p14:sldId id="2080106639"/>
          </p14:sldIdLst>
        </p14:section>
        <p14:section name="Functional Specification" id="{A1FA8D1C-72F7-41D6-BB63-C742068D7B81}">
          <p14:sldIdLst>
            <p14:sldId id="2080106640"/>
            <p14:sldId id="2080106629"/>
            <p14:sldId id="2080106630"/>
            <p14:sldId id="2080106633"/>
            <p14:sldId id="2080106631"/>
            <p14:sldId id="2080106644"/>
            <p14:sldId id="2080106643"/>
            <p14:sldId id="2080106645"/>
          </p14:sldIdLst>
        </p14:section>
        <p14:section name="Change Management" id="{99745BE1-236C-4F65-9214-3659E922FB7B}">
          <p14:sldIdLst>
            <p14:sldId id="2080106649"/>
            <p14:sldId id="2080106641"/>
            <p14:sldId id="259"/>
            <p14:sldId id="269"/>
          </p14:sldIdLst>
        </p14:section>
        <p14:section name="Back-up" id="{154D8AA6-56A3-4BD9-B29B-D61C6FC5010E}">
          <p14:sldIdLst>
            <p14:sldId id="2080106650"/>
            <p14:sldId id="2080106635"/>
            <p14:sldId id="2080106613"/>
            <p14:sldId id="20801066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0CC1DB-8034-20F1-FF63-1634125FF526}" name="Venkatesh, Dhananjayan [VISUS]" initials="VD[" userId="S::dvenkat1@its.jnj.com::a0199d1d-0a79-4309-afbe-7ea85bc005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leki, Ehsan [VISUS]" initials="ME[" lastIdx="68" clrIdx="0">
    <p:extLst>
      <p:ext uri="{19B8F6BF-5375-455C-9EA6-DF929625EA0E}">
        <p15:presenceInfo xmlns:p15="http://schemas.microsoft.com/office/powerpoint/2012/main" userId="S::EMaleki@its.jnj.com::69d7aace-768d-4c93-938e-89069c9571ed" providerId="AD"/>
      </p:ext>
    </p:extLst>
  </p:cmAuthor>
  <p:cmAuthor id="2" name="Nabozny, John [VISUS NON-J&amp;J]" initials="NJ[N" lastIdx="68" clrIdx="1">
    <p:extLst>
      <p:ext uri="{19B8F6BF-5375-455C-9EA6-DF929625EA0E}">
        <p15:presenceInfo xmlns:p15="http://schemas.microsoft.com/office/powerpoint/2012/main" userId="S::JNabozny@its.jnj.com::b6a2b909-7995-4984-837f-26b18acfa0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C8102E"/>
    <a:srgbClr val="F5E7E8"/>
    <a:srgbClr val="EBCCCD"/>
    <a:srgbClr val="005F87"/>
    <a:srgbClr val="0000FF"/>
    <a:srgbClr val="FF00FF"/>
    <a:srgbClr val="00B0F0"/>
    <a:srgbClr val="4672C4"/>
    <a:srgbClr val="CFF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ha, Shivam [ETHUS Non-J&amp;J]" userId="f8062620-52b5-4568-ab26-69c12436e0fa" providerId="ADAL" clId="{901D7FFD-F634-416D-B9CD-03E67C3665EE}"/>
    <pc:docChg chg="undo custSel modSld">
      <pc:chgData name="Sinha, Shivam [ETHUS Non-J&amp;J]" userId="f8062620-52b5-4568-ab26-69c12436e0fa" providerId="ADAL" clId="{901D7FFD-F634-416D-B9CD-03E67C3665EE}" dt="2022-12-09T07:27:55.916" v="137" actId="1076"/>
      <pc:docMkLst>
        <pc:docMk/>
      </pc:docMkLst>
      <pc:sldChg chg="addSp delSp modSp mod">
        <pc:chgData name="Sinha, Shivam [ETHUS Non-J&amp;J]" userId="f8062620-52b5-4568-ab26-69c12436e0fa" providerId="ADAL" clId="{901D7FFD-F634-416D-B9CD-03E67C3665EE}" dt="2022-12-09T07:27:55.916" v="137" actId="1076"/>
        <pc:sldMkLst>
          <pc:docMk/>
          <pc:sldMk cId="933983488" sldId="2080106592"/>
        </pc:sldMkLst>
        <pc:spChg chg="del">
          <ac:chgData name="Sinha, Shivam [ETHUS Non-J&amp;J]" userId="f8062620-52b5-4568-ab26-69c12436e0fa" providerId="ADAL" clId="{901D7FFD-F634-416D-B9CD-03E67C3665EE}" dt="2022-12-09T07:23:03.095" v="23" actId="478"/>
          <ac:spMkLst>
            <pc:docMk/>
            <pc:sldMk cId="933983488" sldId="2080106592"/>
            <ac:spMk id="2" creationId="{53E5D912-FA69-46C1-BD44-20B170389797}"/>
          </ac:spMkLst>
        </pc:spChg>
        <pc:spChg chg="add mod">
          <ac:chgData name="Sinha, Shivam [ETHUS Non-J&amp;J]" userId="f8062620-52b5-4568-ab26-69c12436e0fa" providerId="ADAL" clId="{901D7FFD-F634-416D-B9CD-03E67C3665EE}" dt="2022-12-09T07:25:59.037" v="124" actId="1076"/>
          <ac:spMkLst>
            <pc:docMk/>
            <pc:sldMk cId="933983488" sldId="2080106592"/>
            <ac:spMk id="16" creationId="{058B4ED2-838E-61DA-4779-3FF52DE1FBE6}"/>
          </ac:spMkLst>
        </pc:spChg>
        <pc:spChg chg="mod">
          <ac:chgData name="Sinha, Shivam [ETHUS Non-J&amp;J]" userId="f8062620-52b5-4568-ab26-69c12436e0fa" providerId="ADAL" clId="{901D7FFD-F634-416D-B9CD-03E67C3665EE}" dt="2022-12-09T07:27:42.444" v="136" actId="1076"/>
          <ac:spMkLst>
            <pc:docMk/>
            <pc:sldMk cId="933983488" sldId="2080106592"/>
            <ac:spMk id="39" creationId="{BFC81BDE-2A73-44E8-9EBC-E9A94B3B6783}"/>
          </ac:spMkLst>
        </pc:spChg>
        <pc:spChg chg="mod">
          <ac:chgData name="Sinha, Shivam [ETHUS Non-J&amp;J]" userId="f8062620-52b5-4568-ab26-69c12436e0fa" providerId="ADAL" clId="{901D7FFD-F634-416D-B9CD-03E67C3665EE}" dt="2022-12-09T07:27:37.197" v="135" actId="1076"/>
          <ac:spMkLst>
            <pc:docMk/>
            <pc:sldMk cId="933983488" sldId="2080106592"/>
            <ac:spMk id="61" creationId="{25A72869-F41C-489D-9EC1-9EA9221AB7BA}"/>
          </ac:spMkLst>
        </pc:spChg>
        <pc:spChg chg="mod">
          <ac:chgData name="Sinha, Shivam [ETHUS Non-J&amp;J]" userId="f8062620-52b5-4568-ab26-69c12436e0fa" providerId="ADAL" clId="{901D7FFD-F634-416D-B9CD-03E67C3665EE}" dt="2022-12-09T07:27:55.916" v="137" actId="1076"/>
          <ac:spMkLst>
            <pc:docMk/>
            <pc:sldMk cId="933983488" sldId="2080106592"/>
            <ac:spMk id="62" creationId="{3BAF87DE-68D7-4BD3-AA13-0B3072DE7FC9}"/>
          </ac:spMkLst>
        </pc:spChg>
        <pc:spChg chg="del">
          <ac:chgData name="Sinha, Shivam [ETHUS Non-J&amp;J]" userId="f8062620-52b5-4568-ab26-69c12436e0fa" providerId="ADAL" clId="{901D7FFD-F634-416D-B9CD-03E67C3665EE}" dt="2022-12-09T07:23:43.789" v="28" actId="478"/>
          <ac:spMkLst>
            <pc:docMk/>
            <pc:sldMk cId="933983488" sldId="2080106592"/>
            <ac:spMk id="63" creationId="{1BF12CA6-652C-477B-94BC-9D3B37F45971}"/>
          </ac:spMkLst>
        </pc:spChg>
        <pc:spChg chg="mod">
          <ac:chgData name="Sinha, Shivam [ETHUS Non-J&amp;J]" userId="f8062620-52b5-4568-ab26-69c12436e0fa" providerId="ADAL" clId="{901D7FFD-F634-416D-B9CD-03E67C3665EE}" dt="2022-12-09T07:25:42.701" v="122" actId="1076"/>
          <ac:spMkLst>
            <pc:docMk/>
            <pc:sldMk cId="933983488" sldId="2080106592"/>
            <ac:spMk id="70" creationId="{38D88413-39D2-4D19-8FEE-C1DE38067B79}"/>
          </ac:spMkLst>
        </pc:spChg>
        <pc:spChg chg="mod">
          <ac:chgData name="Sinha, Shivam [ETHUS Non-J&amp;J]" userId="f8062620-52b5-4568-ab26-69c12436e0fa" providerId="ADAL" clId="{901D7FFD-F634-416D-B9CD-03E67C3665EE}" dt="2022-12-09T07:26:41.942" v="130" actId="1076"/>
          <ac:spMkLst>
            <pc:docMk/>
            <pc:sldMk cId="933983488" sldId="2080106592"/>
            <ac:spMk id="72" creationId="{9017F1E9-005C-423E-BD37-56979257CE28}"/>
          </ac:spMkLst>
        </pc:spChg>
        <pc:spChg chg="mod">
          <ac:chgData name="Sinha, Shivam [ETHUS Non-J&amp;J]" userId="f8062620-52b5-4568-ab26-69c12436e0fa" providerId="ADAL" clId="{901D7FFD-F634-416D-B9CD-03E67C3665EE}" dt="2022-12-09T07:26:27.429" v="128" actId="1076"/>
          <ac:spMkLst>
            <pc:docMk/>
            <pc:sldMk cId="933983488" sldId="2080106592"/>
            <ac:spMk id="76" creationId="{AE843425-56C3-4C38-B55C-C9B1C68CDE17}"/>
          </ac:spMkLst>
        </pc:spChg>
        <pc:spChg chg="mod">
          <ac:chgData name="Sinha, Shivam [ETHUS Non-J&amp;J]" userId="f8062620-52b5-4568-ab26-69c12436e0fa" providerId="ADAL" clId="{901D7FFD-F634-416D-B9CD-03E67C3665EE}" dt="2022-12-09T07:27:32.060" v="134" actId="1076"/>
          <ac:spMkLst>
            <pc:docMk/>
            <pc:sldMk cId="933983488" sldId="2080106592"/>
            <ac:spMk id="124" creationId="{49C66971-9097-4CE0-B248-59C6E9DA005B}"/>
          </ac:spMkLst>
        </pc:spChg>
        <pc:spChg chg="mod">
          <ac:chgData name="Sinha, Shivam [ETHUS Non-J&amp;J]" userId="f8062620-52b5-4568-ab26-69c12436e0fa" providerId="ADAL" clId="{901D7FFD-F634-416D-B9CD-03E67C3665EE}" dt="2022-12-09T07:27:15.585" v="132" actId="1076"/>
          <ac:spMkLst>
            <pc:docMk/>
            <pc:sldMk cId="933983488" sldId="2080106592"/>
            <ac:spMk id="157" creationId="{EDD88705-A438-44F6-BB42-BE754AC9CEB0}"/>
          </ac:spMkLst>
        </pc:spChg>
        <pc:spChg chg="del">
          <ac:chgData name="Sinha, Shivam [ETHUS Non-J&amp;J]" userId="f8062620-52b5-4568-ab26-69c12436e0fa" providerId="ADAL" clId="{901D7FFD-F634-416D-B9CD-03E67C3665EE}" dt="2022-12-09T07:23:06.401" v="24" actId="478"/>
          <ac:spMkLst>
            <pc:docMk/>
            <pc:sldMk cId="933983488" sldId="2080106592"/>
            <ac:spMk id="2082" creationId="{62B6893C-5375-48F2-97B8-3B69BB0567B1}"/>
          </ac:spMkLst>
        </pc:spChg>
        <pc:grpChg chg="mod">
          <ac:chgData name="Sinha, Shivam [ETHUS Non-J&amp;J]" userId="f8062620-52b5-4568-ab26-69c12436e0fa" providerId="ADAL" clId="{901D7FFD-F634-416D-B9CD-03E67C3665EE}" dt="2022-12-09T07:26:35.383" v="129" actId="1076"/>
          <ac:grpSpMkLst>
            <pc:docMk/>
            <pc:sldMk cId="933983488" sldId="2080106592"/>
            <ac:grpSpMk id="57" creationId="{F475A937-9779-44A5-A379-69FA902BA27C}"/>
          </ac:grpSpMkLst>
        </pc:grpChg>
        <pc:grpChg chg="mod">
          <ac:chgData name="Sinha, Shivam [ETHUS Non-J&amp;J]" userId="f8062620-52b5-4568-ab26-69c12436e0fa" providerId="ADAL" clId="{901D7FFD-F634-416D-B9CD-03E67C3665EE}" dt="2022-12-09T07:25:18.519" v="119" actId="1076"/>
          <ac:grpSpMkLst>
            <pc:docMk/>
            <pc:sldMk cId="933983488" sldId="2080106592"/>
            <ac:grpSpMk id="2060" creationId="{1D0A5C5E-5C9E-4113-9B0E-6FC5D41CB28D}"/>
          </ac:grpSpMkLst>
        </pc:grpChg>
        <pc:grpChg chg="mod">
          <ac:chgData name="Sinha, Shivam [ETHUS Non-J&amp;J]" userId="f8062620-52b5-4568-ab26-69c12436e0fa" providerId="ADAL" clId="{901D7FFD-F634-416D-B9CD-03E67C3665EE}" dt="2022-12-09T07:25:00.853" v="116" actId="1038"/>
          <ac:grpSpMkLst>
            <pc:docMk/>
            <pc:sldMk cId="933983488" sldId="2080106592"/>
            <ac:grpSpMk id="2061" creationId="{E8EDFA95-701B-464F-AD3E-89C5BD977710}"/>
          </ac:grpSpMkLst>
        </pc:grpChg>
        <pc:grpChg chg="mod">
          <ac:chgData name="Sinha, Shivam [ETHUS Non-J&amp;J]" userId="f8062620-52b5-4568-ab26-69c12436e0fa" providerId="ADAL" clId="{901D7FFD-F634-416D-B9CD-03E67C3665EE}" dt="2022-12-09T07:24:43.851" v="41" actId="1035"/>
          <ac:grpSpMkLst>
            <pc:docMk/>
            <pc:sldMk cId="933983488" sldId="2080106592"/>
            <ac:grpSpMk id="2062" creationId="{142F6A12-845E-40AC-91F8-CB98150D26F9}"/>
          </ac:grpSpMkLst>
        </pc:grpChg>
        <pc:grpChg chg="mod">
          <ac:chgData name="Sinha, Shivam [ETHUS Non-J&amp;J]" userId="f8062620-52b5-4568-ab26-69c12436e0fa" providerId="ADAL" clId="{901D7FFD-F634-416D-B9CD-03E67C3665EE}" dt="2022-12-09T07:27:32.060" v="134" actId="1076"/>
          <ac:grpSpMkLst>
            <pc:docMk/>
            <pc:sldMk cId="933983488" sldId="2080106592"/>
            <ac:grpSpMk id="2068" creationId="{88F64FC5-C5B8-4717-9542-32C972A478EE}"/>
          </ac:grpSpMkLst>
        </pc:grpChg>
        <pc:grpChg chg="mod">
          <ac:chgData name="Sinha, Shivam [ETHUS Non-J&amp;J]" userId="f8062620-52b5-4568-ab26-69c12436e0fa" providerId="ADAL" clId="{901D7FFD-F634-416D-B9CD-03E67C3665EE}" dt="2022-12-09T07:26:05.445" v="125" actId="1076"/>
          <ac:grpSpMkLst>
            <pc:docMk/>
            <pc:sldMk cId="933983488" sldId="2080106592"/>
            <ac:grpSpMk id="2074" creationId="{932F9821-2D4E-403A-884F-A13B98C62113}"/>
          </ac:grpSpMkLst>
        </pc:grpChg>
        <pc:picChg chg="mod">
          <ac:chgData name="Sinha, Shivam [ETHUS Non-J&amp;J]" userId="f8062620-52b5-4568-ab26-69c12436e0fa" providerId="ADAL" clId="{901D7FFD-F634-416D-B9CD-03E67C3665EE}" dt="2022-12-09T07:27:02.464" v="131" actId="1036"/>
          <ac:picMkLst>
            <pc:docMk/>
            <pc:sldMk cId="933983488" sldId="2080106592"/>
            <ac:picMk id="97" creationId="{6B01948A-640F-46E4-B59A-B75A0CCA7C39}"/>
          </ac:picMkLst>
        </pc:picChg>
        <pc:picChg chg="mod">
          <ac:chgData name="Sinha, Shivam [ETHUS Non-J&amp;J]" userId="f8062620-52b5-4568-ab26-69c12436e0fa" providerId="ADAL" clId="{901D7FFD-F634-416D-B9CD-03E67C3665EE}" dt="2022-11-29T06:50:39.714" v="6" actId="1038"/>
          <ac:picMkLst>
            <pc:docMk/>
            <pc:sldMk cId="933983488" sldId="2080106592"/>
            <ac:picMk id="100" creationId="{8F65F5ED-8D56-4E63-9B9B-ADBD1F4DFECE}"/>
          </ac:picMkLst>
        </pc:picChg>
        <pc:picChg chg="mod">
          <ac:chgData name="Sinha, Shivam [ETHUS Non-J&amp;J]" userId="f8062620-52b5-4568-ab26-69c12436e0fa" providerId="ADAL" clId="{901D7FFD-F634-416D-B9CD-03E67C3665EE}" dt="2022-12-09T07:27:32.060" v="134" actId="1076"/>
          <ac:picMkLst>
            <pc:docMk/>
            <pc:sldMk cId="933983488" sldId="2080106592"/>
            <ac:picMk id="2050" creationId="{F1D2338D-757D-479D-AE15-F952E422C226}"/>
          </ac:picMkLst>
        </pc:picChg>
        <pc:cxnChg chg="mod">
          <ac:chgData name="Sinha, Shivam [ETHUS Non-J&amp;J]" userId="f8062620-52b5-4568-ab26-69c12436e0fa" providerId="ADAL" clId="{901D7FFD-F634-416D-B9CD-03E67C3665EE}" dt="2022-12-09T07:25:18.519" v="119" actId="1076"/>
          <ac:cxnSpMkLst>
            <pc:docMk/>
            <pc:sldMk cId="933983488" sldId="2080106592"/>
            <ac:cxnSpMk id="3" creationId="{186FA9B6-EB1B-41E7-9FC1-405C5C2A1702}"/>
          </ac:cxnSpMkLst>
        </pc:cxnChg>
        <pc:cxnChg chg="add del mod">
          <ac:chgData name="Sinha, Shivam [ETHUS Non-J&amp;J]" userId="f8062620-52b5-4568-ab26-69c12436e0fa" providerId="ADAL" clId="{901D7FFD-F634-416D-B9CD-03E67C3665EE}" dt="2022-11-29T06:51:00.834" v="12"/>
          <ac:cxnSpMkLst>
            <pc:docMk/>
            <pc:sldMk cId="933983488" sldId="2080106592"/>
            <ac:cxnSpMk id="5" creationId="{EFC04493-03E5-A559-E3B9-FB121A1FE9F3}"/>
          </ac:cxnSpMkLst>
        </pc:cxnChg>
        <pc:cxnChg chg="add mod">
          <ac:chgData name="Sinha, Shivam [ETHUS Non-J&amp;J]" userId="f8062620-52b5-4568-ab26-69c12436e0fa" providerId="ADAL" clId="{901D7FFD-F634-416D-B9CD-03E67C3665EE}" dt="2022-12-09T07:27:32.060" v="134" actId="1076"/>
          <ac:cxnSpMkLst>
            <pc:docMk/>
            <pc:sldMk cId="933983488" sldId="2080106592"/>
            <ac:cxnSpMk id="9" creationId="{BBCF3D1F-05F0-04A8-086D-5D56061A2DC5}"/>
          </ac:cxnSpMkLst>
        </pc:cxnChg>
        <pc:cxnChg chg="mod">
          <ac:chgData name="Sinha, Shivam [ETHUS Non-J&amp;J]" userId="f8062620-52b5-4568-ab26-69c12436e0fa" providerId="ADAL" clId="{901D7FFD-F634-416D-B9CD-03E67C3665EE}" dt="2022-12-09T07:26:35.383" v="129" actId="1076"/>
          <ac:cxnSpMkLst>
            <pc:docMk/>
            <pc:sldMk cId="933983488" sldId="2080106592"/>
            <ac:cxnSpMk id="17" creationId="{CF25F6F7-033A-442A-990B-984DAD1D6F86}"/>
          </ac:cxnSpMkLst>
        </pc:cxnChg>
        <pc:cxnChg chg="mod">
          <ac:chgData name="Sinha, Shivam [ETHUS Non-J&amp;J]" userId="f8062620-52b5-4568-ab26-69c12436e0fa" providerId="ADAL" clId="{901D7FFD-F634-416D-B9CD-03E67C3665EE}" dt="2022-12-09T07:25:18.519" v="119" actId="1076"/>
          <ac:cxnSpMkLst>
            <pc:docMk/>
            <pc:sldMk cId="933983488" sldId="2080106592"/>
            <ac:cxnSpMk id="20" creationId="{8E9CF6E5-AB84-49C3-A4BF-9BFC99FBE114}"/>
          </ac:cxnSpMkLst>
        </pc:cxnChg>
        <pc:cxnChg chg="mod">
          <ac:chgData name="Sinha, Shivam [ETHUS Non-J&amp;J]" userId="f8062620-52b5-4568-ab26-69c12436e0fa" providerId="ADAL" clId="{901D7FFD-F634-416D-B9CD-03E67C3665EE}" dt="2022-12-09T07:24:43.851" v="41" actId="1035"/>
          <ac:cxnSpMkLst>
            <pc:docMk/>
            <pc:sldMk cId="933983488" sldId="2080106592"/>
            <ac:cxnSpMk id="25" creationId="{D940E263-AE73-4BAE-A354-A7E0D34B2F0F}"/>
          </ac:cxnSpMkLst>
        </pc:cxnChg>
        <pc:cxnChg chg="mod">
          <ac:chgData name="Sinha, Shivam [ETHUS Non-J&amp;J]" userId="f8062620-52b5-4568-ab26-69c12436e0fa" providerId="ADAL" clId="{901D7FFD-F634-416D-B9CD-03E67C3665EE}" dt="2022-12-09T07:25:18.519" v="119" actId="1076"/>
          <ac:cxnSpMkLst>
            <pc:docMk/>
            <pc:sldMk cId="933983488" sldId="2080106592"/>
            <ac:cxnSpMk id="28" creationId="{31EE9D8C-BDB3-492C-8CDD-4A8320ED4D97}"/>
          </ac:cxnSpMkLst>
        </pc:cxnChg>
        <pc:cxnChg chg="mod">
          <ac:chgData name="Sinha, Shivam [ETHUS Non-J&amp;J]" userId="f8062620-52b5-4568-ab26-69c12436e0fa" providerId="ADAL" clId="{901D7FFD-F634-416D-B9CD-03E67C3665EE}" dt="2022-12-09T07:26:05.445" v="125" actId="1076"/>
          <ac:cxnSpMkLst>
            <pc:docMk/>
            <pc:sldMk cId="933983488" sldId="2080106592"/>
            <ac:cxnSpMk id="37" creationId="{FB0384AB-562F-4C79-9BF8-3A459EE8F213}"/>
          </ac:cxnSpMkLst>
        </pc:cxnChg>
        <pc:cxnChg chg="mod">
          <ac:chgData name="Sinha, Shivam [ETHUS Non-J&amp;J]" userId="f8062620-52b5-4568-ab26-69c12436e0fa" providerId="ADAL" clId="{901D7FFD-F634-416D-B9CD-03E67C3665EE}" dt="2022-12-09T07:25:18.519" v="119" actId="1076"/>
          <ac:cxnSpMkLst>
            <pc:docMk/>
            <pc:sldMk cId="933983488" sldId="2080106592"/>
            <ac:cxnSpMk id="41" creationId="{84A8DD8D-7915-4689-8EC8-B13102FBD5AD}"/>
          </ac:cxnSpMkLst>
        </pc:cxnChg>
        <pc:cxnChg chg="mod">
          <ac:chgData name="Sinha, Shivam [ETHUS Non-J&amp;J]" userId="f8062620-52b5-4568-ab26-69c12436e0fa" providerId="ADAL" clId="{901D7FFD-F634-416D-B9CD-03E67C3665EE}" dt="2022-12-09T07:27:32.060" v="134" actId="1076"/>
          <ac:cxnSpMkLst>
            <pc:docMk/>
            <pc:sldMk cId="933983488" sldId="2080106592"/>
            <ac:cxnSpMk id="2048" creationId="{98447E2D-B55E-4C14-B6F6-DB82CAA16C4B}"/>
          </ac:cxnSpMkLst>
        </pc:cxnChg>
        <pc:cxnChg chg="mod">
          <ac:chgData name="Sinha, Shivam [ETHUS Non-J&amp;J]" userId="f8062620-52b5-4568-ab26-69c12436e0fa" providerId="ADAL" clId="{901D7FFD-F634-416D-B9CD-03E67C3665EE}" dt="2022-12-09T07:25:18.519" v="119" actId="1076"/>
          <ac:cxnSpMkLst>
            <pc:docMk/>
            <pc:sldMk cId="933983488" sldId="2080106592"/>
            <ac:cxnSpMk id="2049" creationId="{8D7DF838-F615-42F9-BDC1-D9F43CFA8740}"/>
          </ac:cxnSpMkLst>
        </pc:cxnChg>
        <pc:cxnChg chg="mod">
          <ac:chgData name="Sinha, Shivam [ETHUS Non-J&amp;J]" userId="f8062620-52b5-4568-ab26-69c12436e0fa" providerId="ADAL" clId="{901D7FFD-F634-416D-B9CD-03E67C3665EE}" dt="2022-12-09T07:27:32.060" v="134" actId="1076"/>
          <ac:cxnSpMkLst>
            <pc:docMk/>
            <pc:sldMk cId="933983488" sldId="2080106592"/>
            <ac:cxnSpMk id="2057" creationId="{FD61742A-6492-45EB-B0A2-95459F49C454}"/>
          </ac:cxnSpMkLst>
        </pc:cxnChg>
      </pc:sldChg>
    </pc:docChg>
  </pc:docChgLst>
  <pc:docChgLst>
    <pc:chgData name="Venkatesh, Dhananjayan [VISUS]" userId="a0199d1d-0a79-4309-afbe-7ea85bc005cc" providerId="ADAL" clId="{AC7992E2-0EEC-4A43-A36F-DDC752CFC61C}"/>
    <pc:docChg chg="undo redo custSel addSld delSld modSld sldOrd addSection delSection modSection modNotesMaster modHandout">
      <pc:chgData name="Venkatesh, Dhananjayan [VISUS]" userId="a0199d1d-0a79-4309-afbe-7ea85bc005cc" providerId="ADAL" clId="{AC7992E2-0EEC-4A43-A36F-DDC752CFC61C}" dt="2022-08-25T16:01:11.578" v="21345" actId="20577"/>
      <pc:docMkLst>
        <pc:docMk/>
      </pc:docMkLst>
      <pc:sldChg chg="modSp mod">
        <pc:chgData name="Venkatesh, Dhananjayan [VISUS]" userId="a0199d1d-0a79-4309-afbe-7ea85bc005cc" providerId="ADAL" clId="{AC7992E2-0EEC-4A43-A36F-DDC752CFC61C}" dt="2022-08-18T20:55:47.058" v="14502" actId="20577"/>
        <pc:sldMkLst>
          <pc:docMk/>
          <pc:sldMk cId="708980981" sldId="256"/>
        </pc:sldMkLst>
        <pc:spChg chg="mod">
          <ac:chgData name="Venkatesh, Dhananjayan [VISUS]" userId="a0199d1d-0a79-4309-afbe-7ea85bc005cc" providerId="ADAL" clId="{AC7992E2-0EEC-4A43-A36F-DDC752CFC61C}" dt="2022-08-15T11:15:39.979" v="37" actId="404"/>
          <ac:spMkLst>
            <pc:docMk/>
            <pc:sldMk cId="708980981" sldId="256"/>
            <ac:spMk id="2" creationId="{B472FDBC-6CA9-4060-9889-6BD07F977BD6}"/>
          </ac:spMkLst>
        </pc:spChg>
        <pc:spChg chg="mod">
          <ac:chgData name="Venkatesh, Dhananjayan [VISUS]" userId="a0199d1d-0a79-4309-afbe-7ea85bc005cc" providerId="ADAL" clId="{AC7992E2-0EEC-4A43-A36F-DDC752CFC61C}" dt="2022-08-18T20:55:47.058" v="14502" actId="20577"/>
          <ac:spMkLst>
            <pc:docMk/>
            <pc:sldMk cId="708980981" sldId="256"/>
            <ac:spMk id="3" creationId="{B70696AD-5A1E-4DB1-B9C6-3DE6E5FE142E}"/>
          </ac:spMkLst>
        </pc:spChg>
      </pc:sldChg>
      <pc:sldChg chg="addSp delSp modSp mod delAnim modAnim">
        <pc:chgData name="Venkatesh, Dhananjayan [VISUS]" userId="a0199d1d-0a79-4309-afbe-7ea85bc005cc" providerId="ADAL" clId="{AC7992E2-0EEC-4A43-A36F-DDC752CFC61C}" dt="2022-08-15T14:09:39.259" v="2782" actId="208"/>
        <pc:sldMkLst>
          <pc:docMk/>
          <pc:sldMk cId="2160559675" sldId="257"/>
        </pc:sldMkLst>
        <pc:spChg chg="mod">
          <ac:chgData name="Venkatesh, Dhananjayan [VISUS]" userId="a0199d1d-0a79-4309-afbe-7ea85bc005cc" providerId="ADAL" clId="{AC7992E2-0EEC-4A43-A36F-DDC752CFC61C}" dt="2022-08-15T11:29:08.760" v="188" actId="20577"/>
          <ac:spMkLst>
            <pc:docMk/>
            <pc:sldMk cId="2160559675" sldId="257"/>
            <ac:spMk id="2" creationId="{C7B1C228-F630-4A6A-A2F0-ED92C507BCB6}"/>
          </ac:spMkLst>
        </pc:spChg>
        <pc:spChg chg="mod">
          <ac:chgData name="Venkatesh, Dhananjayan [VISUS]" userId="a0199d1d-0a79-4309-afbe-7ea85bc005cc" providerId="ADAL" clId="{AC7992E2-0EEC-4A43-A36F-DDC752CFC61C}" dt="2022-08-15T14:08:17.521" v="2776" actId="20577"/>
          <ac:spMkLst>
            <pc:docMk/>
            <pc:sldMk cId="2160559675" sldId="257"/>
            <ac:spMk id="3" creationId="{5F6FC8F6-C96A-4513-97BF-98E0FE5C5B47}"/>
          </ac:spMkLst>
        </pc:spChg>
        <pc:spChg chg="mod">
          <ac:chgData name="Venkatesh, Dhananjayan [VISUS]" userId="a0199d1d-0a79-4309-afbe-7ea85bc005cc" providerId="ADAL" clId="{AC7992E2-0EEC-4A43-A36F-DDC752CFC61C}" dt="2022-08-15T14:09:39.259" v="2782" actId="208"/>
          <ac:spMkLst>
            <pc:docMk/>
            <pc:sldMk cId="2160559675" sldId="257"/>
            <ac:spMk id="4" creationId="{ABE0DBB8-AB18-4697-BEF1-0F3E7DB4A1A5}"/>
          </ac:spMkLst>
        </pc:spChg>
        <pc:spChg chg="del">
          <ac:chgData name="Venkatesh, Dhananjayan [VISUS]" userId="a0199d1d-0a79-4309-afbe-7ea85bc005cc" providerId="ADAL" clId="{AC7992E2-0EEC-4A43-A36F-DDC752CFC61C}" dt="2022-08-15T14:00:56.225" v="2080" actId="478"/>
          <ac:spMkLst>
            <pc:docMk/>
            <pc:sldMk cId="2160559675" sldId="257"/>
            <ac:spMk id="6" creationId="{E97EAC44-02CD-43EF-84E2-DD40158AB8C9}"/>
          </ac:spMkLst>
        </pc:spChg>
        <pc:spChg chg="del">
          <ac:chgData name="Venkatesh, Dhananjayan [VISUS]" userId="a0199d1d-0a79-4309-afbe-7ea85bc005cc" providerId="ADAL" clId="{AC7992E2-0EEC-4A43-A36F-DDC752CFC61C}" dt="2022-08-15T14:00:58.329" v="2081" actId="478"/>
          <ac:spMkLst>
            <pc:docMk/>
            <pc:sldMk cId="2160559675" sldId="257"/>
            <ac:spMk id="7" creationId="{6926A86A-0124-432E-96E3-EC0D253F58A7}"/>
          </ac:spMkLst>
        </pc:spChg>
        <pc:spChg chg="add mod">
          <ac:chgData name="Venkatesh, Dhananjayan [VISUS]" userId="a0199d1d-0a79-4309-afbe-7ea85bc005cc" providerId="ADAL" clId="{AC7992E2-0EEC-4A43-A36F-DDC752CFC61C}" dt="2022-08-15T14:07:07.241" v="2648" actId="20577"/>
          <ac:spMkLst>
            <pc:docMk/>
            <pc:sldMk cId="2160559675" sldId="257"/>
            <ac:spMk id="8" creationId="{0537F975-D4F0-4082-AB07-B7E5DC9C3B72}"/>
          </ac:spMkLst>
        </pc:spChg>
        <pc:graphicFrameChg chg="mod modGraphic">
          <ac:chgData name="Venkatesh, Dhananjayan [VISUS]" userId="a0199d1d-0a79-4309-afbe-7ea85bc005cc" providerId="ADAL" clId="{AC7992E2-0EEC-4A43-A36F-DDC752CFC61C}" dt="2022-08-15T14:00:37.128" v="2071" actId="20577"/>
          <ac:graphicFrameMkLst>
            <pc:docMk/>
            <pc:sldMk cId="2160559675" sldId="257"/>
            <ac:graphicFrameMk id="37" creationId="{436080BE-FA78-42A7-84DB-05F1EBBA8645}"/>
          </ac:graphicFrameMkLst>
        </pc:graphicFrameChg>
      </pc:sldChg>
      <pc:sldChg chg="del">
        <pc:chgData name="Venkatesh, Dhananjayan [VISUS]" userId="a0199d1d-0a79-4309-afbe-7ea85bc005cc" providerId="ADAL" clId="{AC7992E2-0EEC-4A43-A36F-DDC752CFC61C}" dt="2022-08-15T12:42:16.736" v="1799" actId="47"/>
        <pc:sldMkLst>
          <pc:docMk/>
          <pc:sldMk cId="544981053" sldId="259"/>
        </pc:sldMkLst>
      </pc:sldChg>
      <pc:sldChg chg="modSp add mod ord">
        <pc:chgData name="Venkatesh, Dhananjayan [VISUS]" userId="a0199d1d-0a79-4309-afbe-7ea85bc005cc" providerId="ADAL" clId="{AC7992E2-0EEC-4A43-A36F-DDC752CFC61C}" dt="2022-08-17T21:47:49.323" v="7347"/>
        <pc:sldMkLst>
          <pc:docMk/>
          <pc:sldMk cId="4003266541" sldId="259"/>
        </pc:sldMkLst>
        <pc:spChg chg="mod">
          <ac:chgData name="Venkatesh, Dhananjayan [VISUS]" userId="a0199d1d-0a79-4309-afbe-7ea85bc005cc" providerId="ADAL" clId="{AC7992E2-0EEC-4A43-A36F-DDC752CFC61C}" dt="2022-08-15T17:37:01.848" v="4562" actId="255"/>
          <ac:spMkLst>
            <pc:docMk/>
            <pc:sldMk cId="4003266541" sldId="259"/>
            <ac:spMk id="61" creationId="{69C3B652-28F3-4C17-906B-E83942128315}"/>
          </ac:spMkLst>
        </pc:spChg>
        <pc:spChg chg="mod">
          <ac:chgData name="Venkatesh, Dhananjayan [VISUS]" userId="a0199d1d-0a79-4309-afbe-7ea85bc005cc" providerId="ADAL" clId="{AC7992E2-0EEC-4A43-A36F-DDC752CFC61C}" dt="2022-08-15T17:37:01.848" v="4562" actId="255"/>
          <ac:spMkLst>
            <pc:docMk/>
            <pc:sldMk cId="4003266541" sldId="259"/>
            <ac:spMk id="62" creationId="{E319B022-18AD-4EA0-B4B3-1365530CE2DC}"/>
          </ac:spMkLst>
        </pc:spChg>
        <pc:spChg chg="mod">
          <ac:chgData name="Venkatesh, Dhananjayan [VISUS]" userId="a0199d1d-0a79-4309-afbe-7ea85bc005cc" providerId="ADAL" clId="{AC7992E2-0EEC-4A43-A36F-DDC752CFC61C}" dt="2022-08-15T17:37:01.848" v="4562" actId="255"/>
          <ac:spMkLst>
            <pc:docMk/>
            <pc:sldMk cId="4003266541" sldId="259"/>
            <ac:spMk id="71" creationId="{0237BF48-4510-4025-9345-1C1A71CE75DD}"/>
          </ac:spMkLst>
        </pc:spChg>
      </pc:sldChg>
      <pc:sldChg chg="del">
        <pc:chgData name="Venkatesh, Dhananjayan [VISUS]" userId="a0199d1d-0a79-4309-afbe-7ea85bc005cc" providerId="ADAL" clId="{AC7992E2-0EEC-4A43-A36F-DDC752CFC61C}" dt="2022-08-15T12:44:44.188" v="1877" actId="47"/>
        <pc:sldMkLst>
          <pc:docMk/>
          <pc:sldMk cId="1380235989" sldId="260"/>
        </pc:sldMkLst>
      </pc:sldChg>
      <pc:sldChg chg="del">
        <pc:chgData name="Venkatesh, Dhananjayan [VISUS]" userId="a0199d1d-0a79-4309-afbe-7ea85bc005cc" providerId="ADAL" clId="{AC7992E2-0EEC-4A43-A36F-DDC752CFC61C}" dt="2022-08-15T12:44:44.188" v="1877" actId="47"/>
        <pc:sldMkLst>
          <pc:docMk/>
          <pc:sldMk cId="2179173711" sldId="263"/>
        </pc:sldMkLst>
      </pc:sldChg>
      <pc:sldChg chg="del">
        <pc:chgData name="Venkatesh, Dhananjayan [VISUS]" userId="a0199d1d-0a79-4309-afbe-7ea85bc005cc" providerId="ADAL" clId="{AC7992E2-0EEC-4A43-A36F-DDC752CFC61C}" dt="2022-08-15T12:42:23.969" v="1800" actId="47"/>
        <pc:sldMkLst>
          <pc:docMk/>
          <pc:sldMk cId="1208945218" sldId="264"/>
        </pc:sldMkLst>
      </pc:sldChg>
      <pc:sldChg chg="addSp delSp modSp mod modAnim">
        <pc:chgData name="Venkatesh, Dhananjayan [VISUS]" userId="a0199d1d-0a79-4309-afbe-7ea85bc005cc" providerId="ADAL" clId="{AC7992E2-0EEC-4A43-A36F-DDC752CFC61C}" dt="2022-08-23T19:26:10.890" v="20157" actId="478"/>
        <pc:sldMkLst>
          <pc:docMk/>
          <pc:sldMk cId="1981078483" sldId="268"/>
        </pc:sldMkLst>
        <pc:spChg chg="mod">
          <ac:chgData name="Venkatesh, Dhananjayan [VISUS]" userId="a0199d1d-0a79-4309-afbe-7ea85bc005cc" providerId="ADAL" clId="{AC7992E2-0EEC-4A43-A36F-DDC752CFC61C}" dt="2022-08-23T18:23:06.646" v="20155" actId="6549"/>
          <ac:spMkLst>
            <pc:docMk/>
            <pc:sldMk cId="1981078483" sldId="268"/>
            <ac:spMk id="2" creationId="{0C390801-D015-43F5-9856-5FDD9CD0CF31}"/>
          </ac:spMkLst>
        </pc:spChg>
        <pc:spChg chg="mod">
          <ac:chgData name="Venkatesh, Dhananjayan [VISUS]" userId="a0199d1d-0a79-4309-afbe-7ea85bc005cc" providerId="ADAL" clId="{AC7992E2-0EEC-4A43-A36F-DDC752CFC61C}" dt="2022-08-23T18:13:39.891" v="20039" actId="20577"/>
          <ac:spMkLst>
            <pc:docMk/>
            <pc:sldMk cId="1981078483" sldId="268"/>
            <ac:spMk id="3" creationId="{A275104C-AF74-4AE1-84E3-615000F267C1}"/>
          </ac:spMkLst>
        </pc:spChg>
        <pc:spChg chg="add del mod">
          <ac:chgData name="Venkatesh, Dhananjayan [VISUS]" userId="a0199d1d-0a79-4309-afbe-7ea85bc005cc" providerId="ADAL" clId="{AC7992E2-0EEC-4A43-A36F-DDC752CFC61C}" dt="2022-08-23T19:26:10.890" v="20157" actId="478"/>
          <ac:spMkLst>
            <pc:docMk/>
            <pc:sldMk cId="1981078483" sldId="268"/>
            <ac:spMk id="4" creationId="{E5352266-A959-4A9D-B12D-883FABC18592}"/>
          </ac:spMkLst>
        </pc:spChg>
        <pc:spChg chg="add del mod">
          <ac:chgData name="Venkatesh, Dhananjayan [VISUS]" userId="a0199d1d-0a79-4309-afbe-7ea85bc005cc" providerId="ADAL" clId="{AC7992E2-0EEC-4A43-A36F-DDC752CFC61C}" dt="2022-08-18T20:22:21.007" v="13006" actId="478"/>
          <ac:spMkLst>
            <pc:docMk/>
            <pc:sldMk cId="1981078483" sldId="268"/>
            <ac:spMk id="5" creationId="{0589A311-C7D0-4B83-B253-1C6D2C81381F}"/>
          </ac:spMkLst>
        </pc:spChg>
        <pc:spChg chg="add del mod">
          <ac:chgData name="Venkatesh, Dhananjayan [VISUS]" userId="a0199d1d-0a79-4309-afbe-7ea85bc005cc" providerId="ADAL" clId="{AC7992E2-0EEC-4A43-A36F-DDC752CFC61C}" dt="2022-08-23T19:26:10.890" v="20157" actId="478"/>
          <ac:spMkLst>
            <pc:docMk/>
            <pc:sldMk cId="1981078483" sldId="268"/>
            <ac:spMk id="6" creationId="{BED9DCBB-02A7-4028-BCE5-6F5BF7CEE70A}"/>
          </ac:spMkLst>
        </pc:spChg>
        <pc:spChg chg="add del mod">
          <ac:chgData name="Venkatesh, Dhananjayan [VISUS]" userId="a0199d1d-0a79-4309-afbe-7ea85bc005cc" providerId="ADAL" clId="{AC7992E2-0EEC-4A43-A36F-DDC752CFC61C}" dt="2022-08-23T19:26:10.890" v="20157" actId="478"/>
          <ac:spMkLst>
            <pc:docMk/>
            <pc:sldMk cId="1981078483" sldId="268"/>
            <ac:spMk id="7" creationId="{A774EC51-A3D5-42E5-AFBC-46E8A8A6CA21}"/>
          </ac:spMkLst>
        </pc:spChg>
      </pc:sldChg>
      <pc:sldChg chg="modSp add mod ord">
        <pc:chgData name="Venkatesh, Dhananjayan [VISUS]" userId="a0199d1d-0a79-4309-afbe-7ea85bc005cc" providerId="ADAL" clId="{AC7992E2-0EEC-4A43-A36F-DDC752CFC61C}" dt="2022-08-17T21:47:49.323" v="7347"/>
        <pc:sldMkLst>
          <pc:docMk/>
          <pc:sldMk cId="761697736" sldId="269"/>
        </pc:sldMkLst>
        <pc:spChg chg="mod">
          <ac:chgData name="Venkatesh, Dhananjayan [VISUS]" userId="a0199d1d-0a79-4309-afbe-7ea85bc005cc" providerId="ADAL" clId="{AC7992E2-0EEC-4A43-A36F-DDC752CFC61C}" dt="2022-08-15T17:36:32.465" v="4559" actId="404"/>
          <ac:spMkLst>
            <pc:docMk/>
            <pc:sldMk cId="761697736" sldId="269"/>
            <ac:spMk id="61" creationId="{69C3B652-28F3-4C17-906B-E83942128315}"/>
          </ac:spMkLst>
        </pc:spChg>
        <pc:spChg chg="mod">
          <ac:chgData name="Venkatesh, Dhananjayan [VISUS]" userId="a0199d1d-0a79-4309-afbe-7ea85bc005cc" providerId="ADAL" clId="{AC7992E2-0EEC-4A43-A36F-DDC752CFC61C}" dt="2022-08-15T17:36:39.265" v="4560" actId="255"/>
          <ac:spMkLst>
            <pc:docMk/>
            <pc:sldMk cId="761697736" sldId="269"/>
            <ac:spMk id="62" creationId="{E319B022-18AD-4EA0-B4B3-1365530CE2DC}"/>
          </ac:spMkLst>
        </pc:spChg>
        <pc:spChg chg="mod">
          <ac:chgData name="Venkatesh, Dhananjayan [VISUS]" userId="a0199d1d-0a79-4309-afbe-7ea85bc005cc" providerId="ADAL" clId="{AC7992E2-0EEC-4A43-A36F-DDC752CFC61C}" dt="2022-08-15T17:36:42.857" v="4561" actId="255"/>
          <ac:spMkLst>
            <pc:docMk/>
            <pc:sldMk cId="761697736" sldId="269"/>
            <ac:spMk id="71" creationId="{0237BF48-4510-4025-9345-1C1A71CE75DD}"/>
          </ac:spMkLst>
        </pc:spChg>
      </pc:sldChg>
      <pc:sldChg chg="del">
        <pc:chgData name="Venkatesh, Dhananjayan [VISUS]" userId="a0199d1d-0a79-4309-afbe-7ea85bc005cc" providerId="ADAL" clId="{AC7992E2-0EEC-4A43-A36F-DDC752CFC61C}" dt="2022-08-15T12:42:23.969" v="1800" actId="47"/>
        <pc:sldMkLst>
          <pc:docMk/>
          <pc:sldMk cId="3135327850" sldId="274"/>
        </pc:sldMkLst>
      </pc:sldChg>
      <pc:sldChg chg="add del ord">
        <pc:chgData name="Venkatesh, Dhananjayan [VISUS]" userId="a0199d1d-0a79-4309-afbe-7ea85bc005cc" providerId="ADAL" clId="{AC7992E2-0EEC-4A43-A36F-DDC752CFC61C}" dt="2022-08-22T12:48:23.016" v="18160" actId="47"/>
        <pc:sldMkLst>
          <pc:docMk/>
          <pc:sldMk cId="35939038" sldId="277"/>
        </pc:sldMkLst>
      </pc:sldChg>
      <pc:sldChg chg="modSp add del mod">
        <pc:chgData name="Venkatesh, Dhananjayan [VISUS]" userId="a0199d1d-0a79-4309-afbe-7ea85bc005cc" providerId="ADAL" clId="{AC7992E2-0EEC-4A43-A36F-DDC752CFC61C}" dt="2022-08-15T12:45:28.288" v="1892" actId="2696"/>
        <pc:sldMkLst>
          <pc:docMk/>
          <pc:sldMk cId="3162958397" sldId="277"/>
        </pc:sldMkLst>
        <pc:spChg chg="mod">
          <ac:chgData name="Venkatesh, Dhananjayan [VISUS]" userId="a0199d1d-0a79-4309-afbe-7ea85bc005cc" providerId="ADAL" clId="{AC7992E2-0EEC-4A43-A36F-DDC752CFC61C}" dt="2022-08-15T12:45:23.443" v="1891" actId="20577"/>
          <ac:spMkLst>
            <pc:docMk/>
            <pc:sldMk cId="3162958397" sldId="277"/>
            <ac:spMk id="2" creationId="{038F9821-85A2-40DF-9A94-25DD3DDDCE28}"/>
          </ac:spMkLst>
        </pc:spChg>
        <pc:graphicFrameChg chg="modGraphic">
          <ac:chgData name="Venkatesh, Dhananjayan [VISUS]" userId="a0199d1d-0a79-4309-afbe-7ea85bc005cc" providerId="ADAL" clId="{AC7992E2-0EEC-4A43-A36F-DDC752CFC61C}" dt="2022-08-15T12:45:18.969" v="1883" actId="2165"/>
          <ac:graphicFrameMkLst>
            <pc:docMk/>
            <pc:sldMk cId="3162958397" sldId="277"/>
            <ac:graphicFrameMk id="4" creationId="{975449F0-A5F7-4446-BEB2-C5044D2DE4FC}"/>
          </ac:graphicFrameMkLst>
        </pc:graphicFrameChg>
      </pc:sldChg>
      <pc:sldChg chg="del">
        <pc:chgData name="Venkatesh, Dhananjayan [VISUS]" userId="a0199d1d-0a79-4309-afbe-7ea85bc005cc" providerId="ADAL" clId="{AC7992E2-0EEC-4A43-A36F-DDC752CFC61C}" dt="2022-08-15T12:52:19.046" v="1963" actId="47"/>
        <pc:sldMkLst>
          <pc:docMk/>
          <pc:sldMk cId="2279602284" sldId="278"/>
        </pc:sldMkLst>
      </pc:sldChg>
      <pc:sldChg chg="del">
        <pc:chgData name="Venkatesh, Dhananjayan [VISUS]" userId="a0199d1d-0a79-4309-afbe-7ea85bc005cc" providerId="ADAL" clId="{AC7992E2-0EEC-4A43-A36F-DDC752CFC61C}" dt="2022-08-15T12:44:47.171" v="1878" actId="47"/>
        <pc:sldMkLst>
          <pc:docMk/>
          <pc:sldMk cId="173919302" sldId="327"/>
        </pc:sldMkLst>
      </pc:sldChg>
      <pc:sldChg chg="del">
        <pc:chgData name="Venkatesh, Dhananjayan [VISUS]" userId="a0199d1d-0a79-4309-afbe-7ea85bc005cc" providerId="ADAL" clId="{AC7992E2-0EEC-4A43-A36F-DDC752CFC61C}" dt="2022-08-15T12:42:23.969" v="1800" actId="47"/>
        <pc:sldMkLst>
          <pc:docMk/>
          <pc:sldMk cId="1860324676" sldId="328"/>
        </pc:sldMkLst>
      </pc:sldChg>
      <pc:sldChg chg="del">
        <pc:chgData name="Venkatesh, Dhananjayan [VISUS]" userId="a0199d1d-0a79-4309-afbe-7ea85bc005cc" providerId="ADAL" clId="{AC7992E2-0EEC-4A43-A36F-DDC752CFC61C}" dt="2022-08-15T12:42:16.736" v="1799" actId="47"/>
        <pc:sldMkLst>
          <pc:docMk/>
          <pc:sldMk cId="2143394946" sldId="330"/>
        </pc:sldMkLst>
      </pc:sldChg>
      <pc:sldChg chg="addSp delSp modSp del mod ord delAnim modAnim">
        <pc:chgData name="Venkatesh, Dhananjayan [VISUS]" userId="a0199d1d-0a79-4309-afbe-7ea85bc005cc" providerId="ADAL" clId="{AC7992E2-0EEC-4A43-A36F-DDC752CFC61C}" dt="2022-08-18T20:15:21.226" v="12654" actId="47"/>
        <pc:sldMkLst>
          <pc:docMk/>
          <pc:sldMk cId="2634466706" sldId="332"/>
        </pc:sldMkLst>
        <pc:spChg chg="mod">
          <ac:chgData name="Venkatesh, Dhananjayan [VISUS]" userId="a0199d1d-0a79-4309-afbe-7ea85bc005cc" providerId="ADAL" clId="{AC7992E2-0EEC-4A43-A36F-DDC752CFC61C}" dt="2022-08-18T19:43:53.564" v="11658" actId="20577"/>
          <ac:spMkLst>
            <pc:docMk/>
            <pc:sldMk cId="2634466706" sldId="332"/>
            <ac:spMk id="2" creationId="{A2894225-B4CE-4F6F-AF6F-8DFC5C6DA4E2}"/>
          </ac:spMkLst>
        </pc:spChg>
        <pc:spChg chg="add del mod">
          <ac:chgData name="Venkatesh, Dhananjayan [VISUS]" userId="a0199d1d-0a79-4309-afbe-7ea85bc005cc" providerId="ADAL" clId="{AC7992E2-0EEC-4A43-A36F-DDC752CFC61C}" dt="2022-08-18T20:14:07.608" v="12588" actId="478"/>
          <ac:spMkLst>
            <pc:docMk/>
            <pc:sldMk cId="2634466706" sldId="332"/>
            <ac:spMk id="3" creationId="{DCDC790C-A375-496A-970F-F5304F7AA924}"/>
          </ac:spMkLst>
        </pc:spChg>
        <pc:spChg chg="mod">
          <ac:chgData name="Venkatesh, Dhananjayan [VISUS]" userId="a0199d1d-0a79-4309-afbe-7ea85bc005cc" providerId="ADAL" clId="{AC7992E2-0EEC-4A43-A36F-DDC752CFC61C}" dt="2022-08-18T20:14:01.547" v="12586" actId="14100"/>
          <ac:spMkLst>
            <pc:docMk/>
            <pc:sldMk cId="2634466706" sldId="332"/>
            <ac:spMk id="5" creationId="{F3600F58-1781-4541-A340-C597413D3D5D}"/>
          </ac:spMkLst>
        </pc:spChg>
        <pc:spChg chg="add mod">
          <ac:chgData name="Venkatesh, Dhananjayan [VISUS]" userId="a0199d1d-0a79-4309-afbe-7ea85bc005cc" providerId="ADAL" clId="{AC7992E2-0EEC-4A43-A36F-DDC752CFC61C}" dt="2022-08-18T20:15:09.803" v="12653" actId="20577"/>
          <ac:spMkLst>
            <pc:docMk/>
            <pc:sldMk cId="2634466706" sldId="332"/>
            <ac:spMk id="6" creationId="{8577F3F4-E08D-4931-9797-078237E78D95}"/>
          </ac:spMkLst>
        </pc:spChg>
        <pc:spChg chg="add del mod">
          <ac:chgData name="Venkatesh, Dhananjayan [VISUS]" userId="a0199d1d-0a79-4309-afbe-7ea85bc005cc" providerId="ADAL" clId="{AC7992E2-0EEC-4A43-A36F-DDC752CFC61C}" dt="2022-08-18T20:13:20.296" v="12568" actId="478"/>
          <ac:spMkLst>
            <pc:docMk/>
            <pc:sldMk cId="2634466706" sldId="332"/>
            <ac:spMk id="10" creationId="{414FDB48-DFCC-4716-93D0-3E1824CE0967}"/>
          </ac:spMkLst>
        </pc:spChg>
        <pc:spChg chg="del mod">
          <ac:chgData name="Venkatesh, Dhananjayan [VISUS]" userId="a0199d1d-0a79-4309-afbe-7ea85bc005cc" providerId="ADAL" clId="{AC7992E2-0EEC-4A43-A36F-DDC752CFC61C}" dt="2022-08-17T21:54:54.599" v="7475" actId="478"/>
          <ac:spMkLst>
            <pc:docMk/>
            <pc:sldMk cId="2634466706" sldId="332"/>
            <ac:spMk id="11" creationId="{3D2DF621-CCA5-4D18-AFD8-379D73477C3B}"/>
          </ac:spMkLst>
        </pc:spChg>
        <pc:spChg chg="add del mod">
          <ac:chgData name="Venkatesh, Dhananjayan [VISUS]" userId="a0199d1d-0a79-4309-afbe-7ea85bc005cc" providerId="ADAL" clId="{AC7992E2-0EEC-4A43-A36F-DDC752CFC61C}" dt="2022-08-18T19:44:36.035" v="11662" actId="478"/>
          <ac:spMkLst>
            <pc:docMk/>
            <pc:sldMk cId="2634466706" sldId="332"/>
            <ac:spMk id="11" creationId="{9C8F52DC-C9D9-4BE8-942E-ADABD6B351CE}"/>
          </ac:spMkLst>
        </pc:spChg>
        <pc:spChg chg="add del mod">
          <ac:chgData name="Venkatesh, Dhananjayan [VISUS]" userId="a0199d1d-0a79-4309-afbe-7ea85bc005cc" providerId="ADAL" clId="{AC7992E2-0EEC-4A43-A36F-DDC752CFC61C}" dt="2022-08-18T20:13:36.225" v="12575" actId="478"/>
          <ac:spMkLst>
            <pc:docMk/>
            <pc:sldMk cId="2634466706" sldId="332"/>
            <ac:spMk id="12" creationId="{B22F2E48-5CCE-4771-B949-E34A9B85DC39}"/>
          </ac:spMkLst>
        </pc:spChg>
        <pc:spChg chg="del mod">
          <ac:chgData name="Venkatesh, Dhananjayan [VISUS]" userId="a0199d1d-0a79-4309-afbe-7ea85bc005cc" providerId="ADAL" clId="{AC7992E2-0EEC-4A43-A36F-DDC752CFC61C}" dt="2022-08-17T21:53:10.956" v="7411" actId="478"/>
          <ac:spMkLst>
            <pc:docMk/>
            <pc:sldMk cId="2634466706" sldId="332"/>
            <ac:spMk id="12" creationId="{D4B61004-BF45-438F-BD63-5EF436BCD36D}"/>
          </ac:spMkLst>
        </pc:spChg>
        <pc:spChg chg="mod">
          <ac:chgData name="Venkatesh, Dhananjayan [VISUS]" userId="a0199d1d-0a79-4309-afbe-7ea85bc005cc" providerId="ADAL" clId="{AC7992E2-0EEC-4A43-A36F-DDC752CFC61C}" dt="2022-08-18T20:14:10.946" v="12589" actId="1076"/>
          <ac:spMkLst>
            <pc:docMk/>
            <pc:sldMk cId="2634466706" sldId="332"/>
            <ac:spMk id="13" creationId="{E362183E-7D24-42FF-AC71-F7E6B65DF16F}"/>
          </ac:spMkLst>
        </pc:spChg>
        <pc:spChg chg="mod">
          <ac:chgData name="Venkatesh, Dhananjayan [VISUS]" userId="a0199d1d-0a79-4309-afbe-7ea85bc005cc" providerId="ADAL" clId="{AC7992E2-0EEC-4A43-A36F-DDC752CFC61C}" dt="2022-08-18T20:14:22.065" v="12592" actId="1076"/>
          <ac:spMkLst>
            <pc:docMk/>
            <pc:sldMk cId="2634466706" sldId="332"/>
            <ac:spMk id="14" creationId="{3A08341B-5AF8-44A3-8772-43A549691F07}"/>
          </ac:spMkLst>
        </pc:spChg>
        <pc:spChg chg="add mod">
          <ac:chgData name="Venkatesh, Dhananjayan [VISUS]" userId="a0199d1d-0a79-4309-afbe-7ea85bc005cc" providerId="ADAL" clId="{AC7992E2-0EEC-4A43-A36F-DDC752CFC61C}" dt="2022-08-18T20:14:30.610" v="12595" actId="1076"/>
          <ac:spMkLst>
            <pc:docMk/>
            <pc:sldMk cId="2634466706" sldId="332"/>
            <ac:spMk id="16" creationId="{27300B04-3B43-4942-9385-498D0773EA93}"/>
          </ac:spMkLst>
        </pc:spChg>
        <pc:graphicFrameChg chg="mod modGraphic">
          <ac:chgData name="Venkatesh, Dhananjayan [VISUS]" userId="a0199d1d-0a79-4309-afbe-7ea85bc005cc" providerId="ADAL" clId="{AC7992E2-0EEC-4A43-A36F-DDC752CFC61C}" dt="2022-08-18T20:13:41.397" v="12577" actId="14100"/>
          <ac:graphicFrameMkLst>
            <pc:docMk/>
            <pc:sldMk cId="2634466706" sldId="332"/>
            <ac:graphicFrameMk id="4" creationId="{4853B220-2EE0-4E50-AB2F-8FA61184DF9E}"/>
          </ac:graphicFrameMkLst>
        </pc:graphicFrameChg>
        <pc:picChg chg="add del mod">
          <ac:chgData name="Venkatesh, Dhananjayan [VISUS]" userId="a0199d1d-0a79-4309-afbe-7ea85bc005cc" providerId="ADAL" clId="{AC7992E2-0EEC-4A43-A36F-DDC752CFC61C}" dt="2022-08-17T21:52:13.456" v="7405" actId="22"/>
          <ac:picMkLst>
            <pc:docMk/>
            <pc:sldMk cId="2634466706" sldId="332"/>
            <ac:picMk id="6" creationId="{BBF7990B-4EA3-4EF6-A65E-FC468B653278}"/>
          </ac:picMkLst>
        </pc:picChg>
        <pc:picChg chg="add mod modCrop">
          <ac:chgData name="Venkatesh, Dhananjayan [VISUS]" userId="a0199d1d-0a79-4309-afbe-7ea85bc005cc" providerId="ADAL" clId="{AC7992E2-0EEC-4A43-A36F-DDC752CFC61C}" dt="2022-08-18T20:14:15.057" v="12591" actId="1076"/>
          <ac:picMkLst>
            <pc:docMk/>
            <pc:sldMk cId="2634466706" sldId="332"/>
            <ac:picMk id="8" creationId="{4BAA596A-1D58-4735-A256-4A11A2DC94BA}"/>
          </ac:picMkLst>
        </pc:picChg>
        <pc:picChg chg="add del mod">
          <ac:chgData name="Venkatesh, Dhananjayan [VISUS]" userId="a0199d1d-0a79-4309-afbe-7ea85bc005cc" providerId="ADAL" clId="{AC7992E2-0EEC-4A43-A36F-DDC752CFC61C}" dt="2022-08-17T21:54:02.599" v="7424" actId="478"/>
          <ac:picMkLst>
            <pc:docMk/>
            <pc:sldMk cId="2634466706" sldId="332"/>
            <ac:picMk id="15" creationId="{C05CD02C-6A2B-4D6A-A226-F94CF7313F3F}"/>
          </ac:picMkLst>
        </pc:picChg>
        <pc:picChg chg="add del mod">
          <ac:chgData name="Venkatesh, Dhananjayan [VISUS]" userId="a0199d1d-0a79-4309-afbe-7ea85bc005cc" providerId="ADAL" clId="{AC7992E2-0EEC-4A43-A36F-DDC752CFC61C}" dt="2022-08-18T19:42:24.561" v="11532" actId="478"/>
          <ac:picMkLst>
            <pc:docMk/>
            <pc:sldMk cId="2634466706" sldId="332"/>
            <ac:picMk id="3074" creationId="{11712FD2-781E-4A34-A142-C680AC10FBD9}"/>
          </ac:picMkLst>
        </pc:picChg>
      </pc:sldChg>
      <pc:sldChg chg="addSp delSp modSp del mod delAnim modAnim">
        <pc:chgData name="Venkatesh, Dhananjayan [VISUS]" userId="a0199d1d-0a79-4309-afbe-7ea85bc005cc" providerId="ADAL" clId="{AC7992E2-0EEC-4A43-A36F-DDC752CFC61C}" dt="2022-08-21T13:29:59.855" v="17482" actId="47"/>
        <pc:sldMkLst>
          <pc:docMk/>
          <pc:sldMk cId="1592199742" sldId="333"/>
        </pc:sldMkLst>
        <pc:spChg chg="mod">
          <ac:chgData name="Venkatesh, Dhananjayan [VISUS]" userId="a0199d1d-0a79-4309-afbe-7ea85bc005cc" providerId="ADAL" clId="{AC7992E2-0EEC-4A43-A36F-DDC752CFC61C}" dt="2022-08-21T13:26:47.383" v="17358" actId="20577"/>
          <ac:spMkLst>
            <pc:docMk/>
            <pc:sldMk cId="1592199742" sldId="333"/>
            <ac:spMk id="2" creationId="{BAD3DA99-F324-47C5-AE9E-6DA228D3161E}"/>
          </ac:spMkLst>
        </pc:spChg>
        <pc:spChg chg="del">
          <ac:chgData name="Venkatesh, Dhananjayan [VISUS]" userId="a0199d1d-0a79-4309-afbe-7ea85bc005cc" providerId="ADAL" clId="{AC7992E2-0EEC-4A43-A36F-DDC752CFC61C}" dt="2022-08-15T12:03:42.090" v="911" actId="478"/>
          <ac:spMkLst>
            <pc:docMk/>
            <pc:sldMk cId="1592199742" sldId="333"/>
            <ac:spMk id="4" creationId="{2EA8168F-A442-4366-9466-C757D92EF585}"/>
          </ac:spMkLst>
        </pc:spChg>
        <pc:spChg chg="del">
          <ac:chgData name="Venkatesh, Dhananjayan [VISUS]" userId="a0199d1d-0a79-4309-afbe-7ea85bc005cc" providerId="ADAL" clId="{AC7992E2-0EEC-4A43-A36F-DDC752CFC61C}" dt="2022-08-15T12:03:42.090" v="911" actId="478"/>
          <ac:spMkLst>
            <pc:docMk/>
            <pc:sldMk cId="1592199742" sldId="333"/>
            <ac:spMk id="5" creationId="{5AB30E44-806E-4EE1-84F1-D5027EF0A75F}"/>
          </ac:spMkLst>
        </pc:spChg>
        <pc:spChg chg="del">
          <ac:chgData name="Venkatesh, Dhananjayan [VISUS]" userId="a0199d1d-0a79-4309-afbe-7ea85bc005cc" providerId="ADAL" clId="{AC7992E2-0EEC-4A43-A36F-DDC752CFC61C}" dt="2022-08-15T12:03:42.090" v="911" actId="478"/>
          <ac:spMkLst>
            <pc:docMk/>
            <pc:sldMk cId="1592199742" sldId="333"/>
            <ac:spMk id="12" creationId="{0EAEC387-7EBA-4144-875D-A01573D11CB2}"/>
          </ac:spMkLst>
        </pc:spChg>
        <pc:spChg chg="del">
          <ac:chgData name="Venkatesh, Dhananjayan [VISUS]" userId="a0199d1d-0a79-4309-afbe-7ea85bc005cc" providerId="ADAL" clId="{AC7992E2-0EEC-4A43-A36F-DDC752CFC61C}" dt="2022-08-15T12:03:42.090" v="911" actId="478"/>
          <ac:spMkLst>
            <pc:docMk/>
            <pc:sldMk cId="1592199742" sldId="333"/>
            <ac:spMk id="13" creationId="{093BDA29-C858-4B7F-A9F0-E9FF630B3BD2}"/>
          </ac:spMkLst>
        </pc:spChg>
        <pc:spChg chg="del">
          <ac:chgData name="Venkatesh, Dhananjayan [VISUS]" userId="a0199d1d-0a79-4309-afbe-7ea85bc005cc" providerId="ADAL" clId="{AC7992E2-0EEC-4A43-A36F-DDC752CFC61C}" dt="2022-08-15T12:03:42.090" v="911" actId="478"/>
          <ac:spMkLst>
            <pc:docMk/>
            <pc:sldMk cId="1592199742" sldId="333"/>
            <ac:spMk id="14" creationId="{82E0FC84-1339-402C-A32E-5D2C0D746A27}"/>
          </ac:spMkLst>
        </pc:spChg>
        <pc:spChg chg="add mod">
          <ac:chgData name="Venkatesh, Dhananjayan [VISUS]" userId="a0199d1d-0a79-4309-afbe-7ea85bc005cc" providerId="ADAL" clId="{AC7992E2-0EEC-4A43-A36F-DDC752CFC61C}" dt="2022-08-15T14:03:50.116" v="2324"/>
          <ac:spMkLst>
            <pc:docMk/>
            <pc:sldMk cId="1592199742" sldId="333"/>
            <ac:spMk id="18" creationId="{ECCFC216-6335-4BC8-A719-CBCB90DF9254}"/>
          </ac:spMkLst>
        </pc:spChg>
        <pc:spChg chg="add mod">
          <ac:chgData name="Venkatesh, Dhananjayan [VISUS]" userId="a0199d1d-0a79-4309-afbe-7ea85bc005cc" providerId="ADAL" clId="{AC7992E2-0EEC-4A43-A36F-DDC752CFC61C}" dt="2022-08-15T14:09:15.380" v="2780" actId="6549"/>
          <ac:spMkLst>
            <pc:docMk/>
            <pc:sldMk cId="1592199742" sldId="333"/>
            <ac:spMk id="19" creationId="{C2AE09DF-80C8-4203-9794-E631865A269F}"/>
          </ac:spMkLst>
        </pc:spChg>
        <pc:spChg chg="del">
          <ac:chgData name="Venkatesh, Dhananjayan [VISUS]" userId="a0199d1d-0a79-4309-afbe-7ea85bc005cc" providerId="ADAL" clId="{AC7992E2-0EEC-4A43-A36F-DDC752CFC61C}" dt="2022-08-15T12:03:42.090" v="911" actId="478"/>
          <ac:spMkLst>
            <pc:docMk/>
            <pc:sldMk cId="1592199742" sldId="333"/>
            <ac:spMk id="21" creationId="{CD5CF796-3772-4823-8023-8CE8B999E70A}"/>
          </ac:spMkLst>
        </pc:spChg>
        <pc:spChg chg="add mod">
          <ac:chgData name="Venkatesh, Dhananjayan [VISUS]" userId="a0199d1d-0a79-4309-afbe-7ea85bc005cc" providerId="ADAL" clId="{AC7992E2-0EEC-4A43-A36F-DDC752CFC61C}" dt="2022-08-21T13:28:11.614" v="17400" actId="21"/>
          <ac:spMkLst>
            <pc:docMk/>
            <pc:sldMk cId="1592199742" sldId="333"/>
            <ac:spMk id="22" creationId="{FAA15E45-84D6-4DF5-85E2-F79B7AAC96FD}"/>
          </ac:spMkLst>
        </pc:spChg>
        <pc:spChg chg="add mod">
          <ac:chgData name="Venkatesh, Dhananjayan [VISUS]" userId="a0199d1d-0a79-4309-afbe-7ea85bc005cc" providerId="ADAL" clId="{AC7992E2-0EEC-4A43-A36F-DDC752CFC61C}" dt="2022-08-15T14:10:05.784" v="2791" actId="14100"/>
          <ac:spMkLst>
            <pc:docMk/>
            <pc:sldMk cId="1592199742" sldId="333"/>
            <ac:spMk id="23" creationId="{C0B2DB68-1572-4C16-A476-639688585DD2}"/>
          </ac:spMkLst>
        </pc:spChg>
        <pc:spChg chg="del">
          <ac:chgData name="Venkatesh, Dhananjayan [VISUS]" userId="a0199d1d-0a79-4309-afbe-7ea85bc005cc" providerId="ADAL" clId="{AC7992E2-0EEC-4A43-A36F-DDC752CFC61C}" dt="2022-08-15T12:03:42.090" v="911" actId="478"/>
          <ac:spMkLst>
            <pc:docMk/>
            <pc:sldMk cId="1592199742" sldId="333"/>
            <ac:spMk id="24" creationId="{3637B063-3B98-48C8-827A-693094BB7F0F}"/>
          </ac:spMkLst>
        </pc:spChg>
        <pc:spChg chg="del">
          <ac:chgData name="Venkatesh, Dhananjayan [VISUS]" userId="a0199d1d-0a79-4309-afbe-7ea85bc005cc" providerId="ADAL" clId="{AC7992E2-0EEC-4A43-A36F-DDC752CFC61C}" dt="2022-08-15T12:03:42.090" v="911" actId="478"/>
          <ac:spMkLst>
            <pc:docMk/>
            <pc:sldMk cId="1592199742" sldId="333"/>
            <ac:spMk id="27" creationId="{4CB21FC2-B5A8-4416-BCC7-19CD8253B25E}"/>
          </ac:spMkLst>
        </pc:spChg>
        <pc:spChg chg="del">
          <ac:chgData name="Venkatesh, Dhananjayan [VISUS]" userId="a0199d1d-0a79-4309-afbe-7ea85bc005cc" providerId="ADAL" clId="{AC7992E2-0EEC-4A43-A36F-DDC752CFC61C}" dt="2022-08-15T12:03:42.090" v="911" actId="478"/>
          <ac:spMkLst>
            <pc:docMk/>
            <pc:sldMk cId="1592199742" sldId="333"/>
            <ac:spMk id="31" creationId="{A117BD1A-29E8-47AB-BF0D-E7D3EF593045}"/>
          </ac:spMkLst>
        </pc:spChg>
        <pc:spChg chg="del">
          <ac:chgData name="Venkatesh, Dhananjayan [VISUS]" userId="a0199d1d-0a79-4309-afbe-7ea85bc005cc" providerId="ADAL" clId="{AC7992E2-0EEC-4A43-A36F-DDC752CFC61C}" dt="2022-08-15T12:03:42.090" v="911" actId="478"/>
          <ac:spMkLst>
            <pc:docMk/>
            <pc:sldMk cId="1592199742" sldId="333"/>
            <ac:spMk id="32" creationId="{CAAD3C25-AFDD-4DEF-BB6D-39D4C42EC4D3}"/>
          </ac:spMkLst>
        </pc:spChg>
        <pc:spChg chg="del">
          <ac:chgData name="Venkatesh, Dhananjayan [VISUS]" userId="a0199d1d-0a79-4309-afbe-7ea85bc005cc" providerId="ADAL" clId="{AC7992E2-0EEC-4A43-A36F-DDC752CFC61C}" dt="2022-08-15T12:03:42.090" v="911" actId="478"/>
          <ac:spMkLst>
            <pc:docMk/>
            <pc:sldMk cId="1592199742" sldId="333"/>
            <ac:spMk id="40" creationId="{E5C0F180-DF9B-4A24-8010-CE9A055C8282}"/>
          </ac:spMkLst>
        </pc:spChg>
        <pc:grpChg chg="add mod">
          <ac:chgData name="Venkatesh, Dhananjayan [VISUS]" userId="a0199d1d-0a79-4309-afbe-7ea85bc005cc" providerId="ADAL" clId="{AC7992E2-0EEC-4A43-A36F-DDC752CFC61C}" dt="2022-08-15T14:03:52.689" v="2325" actId="1076"/>
          <ac:grpSpMkLst>
            <pc:docMk/>
            <pc:sldMk cId="1592199742" sldId="333"/>
            <ac:grpSpMk id="17" creationId="{76E74720-D22B-43B0-B582-6DBD740D10B9}"/>
          </ac:grpSpMkLst>
        </pc:grpChg>
        <pc:cxnChg chg="del mod">
          <ac:chgData name="Venkatesh, Dhananjayan [VISUS]" userId="a0199d1d-0a79-4309-afbe-7ea85bc005cc" providerId="ADAL" clId="{AC7992E2-0EEC-4A43-A36F-DDC752CFC61C}" dt="2022-08-15T12:03:42.090" v="911" actId="478"/>
          <ac:cxnSpMkLst>
            <pc:docMk/>
            <pc:sldMk cId="1592199742" sldId="333"/>
            <ac:cxnSpMk id="8" creationId="{281216CF-EF9A-4070-8695-949FF7818EB5}"/>
          </ac:cxnSpMkLst>
        </pc:cxnChg>
        <pc:cxnChg chg="del mod">
          <ac:chgData name="Venkatesh, Dhananjayan [VISUS]" userId="a0199d1d-0a79-4309-afbe-7ea85bc005cc" providerId="ADAL" clId="{AC7992E2-0EEC-4A43-A36F-DDC752CFC61C}" dt="2022-08-15T12:03:42.090" v="911" actId="478"/>
          <ac:cxnSpMkLst>
            <pc:docMk/>
            <pc:sldMk cId="1592199742" sldId="333"/>
            <ac:cxnSpMk id="16" creationId="{8216B97B-8798-4ADB-BCB0-EBFB6C8C2BD7}"/>
          </ac:cxnSpMkLst>
        </pc:cxnChg>
        <pc:cxnChg chg="del mod">
          <ac:chgData name="Venkatesh, Dhananjayan [VISUS]" userId="a0199d1d-0a79-4309-afbe-7ea85bc005cc" providerId="ADAL" clId="{AC7992E2-0EEC-4A43-A36F-DDC752CFC61C}" dt="2022-08-15T12:03:42.090" v="911" actId="478"/>
          <ac:cxnSpMkLst>
            <pc:docMk/>
            <pc:sldMk cId="1592199742" sldId="333"/>
            <ac:cxnSpMk id="20" creationId="{4D2D63F2-491E-4C52-B5E6-45875EC81CA0}"/>
          </ac:cxnSpMkLst>
        </pc:cxnChg>
      </pc:sldChg>
      <pc:sldChg chg="delSp del mod delAnim">
        <pc:chgData name="Venkatesh, Dhananjayan [VISUS]" userId="a0199d1d-0a79-4309-afbe-7ea85bc005cc" providerId="ADAL" clId="{AC7992E2-0EEC-4A43-A36F-DDC752CFC61C}" dt="2022-08-15T12:53:49.475" v="1977" actId="47"/>
        <pc:sldMkLst>
          <pc:docMk/>
          <pc:sldMk cId="681623488" sldId="336"/>
        </pc:sldMkLst>
        <pc:picChg chg="del">
          <ac:chgData name="Venkatesh, Dhananjayan [VISUS]" userId="a0199d1d-0a79-4309-afbe-7ea85bc005cc" providerId="ADAL" clId="{AC7992E2-0EEC-4A43-A36F-DDC752CFC61C}" dt="2022-08-15T12:52:31.604" v="1965" actId="21"/>
          <ac:picMkLst>
            <pc:docMk/>
            <pc:sldMk cId="681623488" sldId="336"/>
            <ac:picMk id="219" creationId="{C3426B58-B497-432F-95A7-75EF15FBC482}"/>
          </ac:picMkLst>
        </pc:picChg>
      </pc:sldChg>
      <pc:sldChg chg="del">
        <pc:chgData name="Venkatesh, Dhananjayan [VISUS]" userId="a0199d1d-0a79-4309-afbe-7ea85bc005cc" providerId="ADAL" clId="{AC7992E2-0EEC-4A43-A36F-DDC752CFC61C}" dt="2022-08-15T12:48:12.585" v="1962" actId="47"/>
        <pc:sldMkLst>
          <pc:docMk/>
          <pc:sldMk cId="1162976220" sldId="337"/>
        </pc:sldMkLst>
      </pc:sldChg>
      <pc:sldChg chg="del">
        <pc:chgData name="Venkatesh, Dhananjayan [VISUS]" userId="a0199d1d-0a79-4309-afbe-7ea85bc005cc" providerId="ADAL" clId="{AC7992E2-0EEC-4A43-A36F-DDC752CFC61C}" dt="2022-08-15T12:48:11.272" v="1961" actId="47"/>
        <pc:sldMkLst>
          <pc:docMk/>
          <pc:sldMk cId="1999744770" sldId="338"/>
        </pc:sldMkLst>
      </pc:sldChg>
      <pc:sldChg chg="modSp mod">
        <pc:chgData name="Venkatesh, Dhananjayan [VISUS]" userId="a0199d1d-0a79-4309-afbe-7ea85bc005cc" providerId="ADAL" clId="{AC7992E2-0EEC-4A43-A36F-DDC752CFC61C}" dt="2022-08-15T12:41:57.619" v="1798" actId="20577"/>
        <pc:sldMkLst>
          <pc:docMk/>
          <pc:sldMk cId="2474119750" sldId="341"/>
        </pc:sldMkLst>
        <pc:spChg chg="mod">
          <ac:chgData name="Venkatesh, Dhananjayan [VISUS]" userId="a0199d1d-0a79-4309-afbe-7ea85bc005cc" providerId="ADAL" clId="{AC7992E2-0EEC-4A43-A36F-DDC752CFC61C}" dt="2022-08-15T12:41:57.619" v="1798" actId="20577"/>
          <ac:spMkLst>
            <pc:docMk/>
            <pc:sldMk cId="2474119750" sldId="341"/>
            <ac:spMk id="4" creationId="{4C622B3F-6EB0-4743-8AD3-E06658A1C484}"/>
          </ac:spMkLst>
        </pc:spChg>
      </pc:sldChg>
      <pc:sldChg chg="modSp mod">
        <pc:chgData name="Venkatesh, Dhananjayan [VISUS]" userId="a0199d1d-0a79-4309-afbe-7ea85bc005cc" providerId="ADAL" clId="{AC7992E2-0EEC-4A43-A36F-DDC752CFC61C}" dt="2022-08-15T17:16:14.640" v="3707" actId="20577"/>
        <pc:sldMkLst>
          <pc:docMk/>
          <pc:sldMk cId="1307144481" sldId="342"/>
        </pc:sldMkLst>
        <pc:spChg chg="mod">
          <ac:chgData name="Venkatesh, Dhananjayan [VISUS]" userId="a0199d1d-0a79-4309-afbe-7ea85bc005cc" providerId="ADAL" clId="{AC7992E2-0EEC-4A43-A36F-DDC752CFC61C}" dt="2022-08-15T17:16:14.640" v="3707" actId="20577"/>
          <ac:spMkLst>
            <pc:docMk/>
            <pc:sldMk cId="1307144481" sldId="342"/>
            <ac:spMk id="4" creationId="{16444DC6-4272-4177-889F-A367A06F64F1}"/>
          </ac:spMkLst>
        </pc:spChg>
      </pc:sldChg>
      <pc:sldChg chg="addSp delSp modSp mod chgLayout">
        <pc:chgData name="Venkatesh, Dhananjayan [VISUS]" userId="a0199d1d-0a79-4309-afbe-7ea85bc005cc" providerId="ADAL" clId="{AC7992E2-0EEC-4A43-A36F-DDC752CFC61C}" dt="2022-08-18T20:58:15.080" v="14506" actId="6549"/>
        <pc:sldMkLst>
          <pc:docMk/>
          <pc:sldMk cId="4207058632" sldId="343"/>
        </pc:sldMkLst>
        <pc:spChg chg="add del mod ord">
          <ac:chgData name="Venkatesh, Dhananjayan [VISUS]" userId="a0199d1d-0a79-4309-afbe-7ea85bc005cc" providerId="ADAL" clId="{AC7992E2-0EEC-4A43-A36F-DDC752CFC61C}" dt="2022-08-15T11:30:55.166" v="269" actId="700"/>
          <ac:spMkLst>
            <pc:docMk/>
            <pc:sldMk cId="4207058632" sldId="343"/>
            <ac:spMk id="2" creationId="{AF657A7F-2A72-4D37-85C2-520B1EC4F7DF}"/>
          </ac:spMkLst>
        </pc:spChg>
        <pc:spChg chg="mod ord">
          <ac:chgData name="Venkatesh, Dhananjayan [VISUS]" userId="a0199d1d-0a79-4309-afbe-7ea85bc005cc" providerId="ADAL" clId="{AC7992E2-0EEC-4A43-A36F-DDC752CFC61C}" dt="2022-08-18T20:58:15.080" v="14506" actId="6549"/>
          <ac:spMkLst>
            <pc:docMk/>
            <pc:sldMk cId="4207058632" sldId="343"/>
            <ac:spMk id="4" creationId="{75A310DD-AAF8-4BF3-8FA3-5677858B1371}"/>
          </ac:spMkLst>
        </pc:spChg>
      </pc:sldChg>
      <pc:sldChg chg="del">
        <pc:chgData name="Venkatesh, Dhananjayan [VISUS]" userId="a0199d1d-0a79-4309-afbe-7ea85bc005cc" providerId="ADAL" clId="{AC7992E2-0EEC-4A43-A36F-DDC752CFC61C}" dt="2022-08-15T12:42:16.736" v="1799" actId="47"/>
        <pc:sldMkLst>
          <pc:docMk/>
          <pc:sldMk cId="1131951885" sldId="344"/>
        </pc:sldMkLst>
      </pc:sldChg>
      <pc:sldChg chg="addSp delSp modSp add del mod">
        <pc:chgData name="Venkatesh, Dhananjayan [VISUS]" userId="a0199d1d-0a79-4309-afbe-7ea85bc005cc" providerId="ADAL" clId="{AC7992E2-0EEC-4A43-A36F-DDC752CFC61C}" dt="2022-08-15T14:33:05.990" v="3427" actId="2696"/>
        <pc:sldMkLst>
          <pc:docMk/>
          <pc:sldMk cId="980998633" sldId="345"/>
        </pc:sldMkLst>
        <pc:spChg chg="del mod">
          <ac:chgData name="Venkatesh, Dhananjayan [VISUS]" userId="a0199d1d-0a79-4309-afbe-7ea85bc005cc" providerId="ADAL" clId="{AC7992E2-0EEC-4A43-A36F-DDC752CFC61C}" dt="2022-08-15T14:22:14.577" v="3179" actId="478"/>
          <ac:spMkLst>
            <pc:docMk/>
            <pc:sldMk cId="980998633" sldId="345"/>
            <ac:spMk id="2" creationId="{45919BF2-4943-487E-AB89-480177521900}"/>
          </ac:spMkLst>
        </pc:spChg>
        <pc:spChg chg="add mod">
          <ac:chgData name="Venkatesh, Dhananjayan [VISUS]" userId="a0199d1d-0a79-4309-afbe-7ea85bc005cc" providerId="ADAL" clId="{AC7992E2-0EEC-4A43-A36F-DDC752CFC61C}" dt="2022-08-15T14:22:23.674" v="3182" actId="1076"/>
          <ac:spMkLst>
            <pc:docMk/>
            <pc:sldMk cId="980998633" sldId="345"/>
            <ac:spMk id="4" creationId="{45BB5A84-8FEF-4EDE-BAD4-EDF9EC98ADEE}"/>
          </ac:spMkLst>
        </pc:spChg>
      </pc:sldChg>
      <pc:sldChg chg="add del ord">
        <pc:chgData name="Venkatesh, Dhananjayan [VISUS]" userId="a0199d1d-0a79-4309-afbe-7ea85bc005cc" providerId="ADAL" clId="{AC7992E2-0EEC-4A43-A36F-DDC752CFC61C}" dt="2022-08-22T12:48:20.566" v="18158" actId="47"/>
        <pc:sldMkLst>
          <pc:docMk/>
          <pc:sldMk cId="2514158859" sldId="345"/>
        </pc:sldMkLst>
      </pc:sldChg>
      <pc:sldChg chg="del delCm">
        <pc:chgData name="Venkatesh, Dhananjayan [VISUS]" userId="a0199d1d-0a79-4309-afbe-7ea85bc005cc" providerId="ADAL" clId="{AC7992E2-0EEC-4A43-A36F-DDC752CFC61C}" dt="2022-08-15T12:47:23.105" v="1895" actId="2696"/>
        <pc:sldMkLst>
          <pc:docMk/>
          <pc:sldMk cId="3929148101" sldId="345"/>
        </pc:sldMkLst>
      </pc:sldChg>
      <pc:sldChg chg="del">
        <pc:chgData name="Venkatesh, Dhananjayan [VISUS]" userId="a0199d1d-0a79-4309-afbe-7ea85bc005cc" providerId="ADAL" clId="{AC7992E2-0EEC-4A43-A36F-DDC752CFC61C}" dt="2022-08-15T12:00:59.499" v="735" actId="47"/>
        <pc:sldMkLst>
          <pc:docMk/>
          <pc:sldMk cId="215345803" sldId="349"/>
        </pc:sldMkLst>
      </pc:sldChg>
      <pc:sldChg chg="del">
        <pc:chgData name="Venkatesh, Dhananjayan [VISUS]" userId="a0199d1d-0a79-4309-afbe-7ea85bc005cc" providerId="ADAL" clId="{AC7992E2-0EEC-4A43-A36F-DDC752CFC61C}" dt="2022-08-15T12:15:16.549" v="1325" actId="47"/>
        <pc:sldMkLst>
          <pc:docMk/>
          <pc:sldMk cId="3893885102" sldId="350"/>
        </pc:sldMkLst>
      </pc:sldChg>
      <pc:sldChg chg="del">
        <pc:chgData name="Venkatesh, Dhananjayan [VISUS]" userId="a0199d1d-0a79-4309-afbe-7ea85bc005cc" providerId="ADAL" clId="{AC7992E2-0EEC-4A43-A36F-DDC752CFC61C}" dt="2022-08-15T12:15:16.549" v="1325" actId="47"/>
        <pc:sldMkLst>
          <pc:docMk/>
          <pc:sldMk cId="2506163502" sldId="351"/>
        </pc:sldMkLst>
      </pc:sldChg>
      <pc:sldChg chg="del">
        <pc:chgData name="Venkatesh, Dhananjayan [VISUS]" userId="a0199d1d-0a79-4309-afbe-7ea85bc005cc" providerId="ADAL" clId="{AC7992E2-0EEC-4A43-A36F-DDC752CFC61C}" dt="2022-08-15T12:15:16.549" v="1325" actId="47"/>
        <pc:sldMkLst>
          <pc:docMk/>
          <pc:sldMk cId="3852640744" sldId="352"/>
        </pc:sldMkLst>
      </pc:sldChg>
      <pc:sldChg chg="del">
        <pc:chgData name="Venkatesh, Dhananjayan [VISUS]" userId="a0199d1d-0a79-4309-afbe-7ea85bc005cc" providerId="ADAL" clId="{AC7992E2-0EEC-4A43-A36F-DDC752CFC61C}" dt="2022-08-15T12:44:49.438" v="1879" actId="47"/>
        <pc:sldMkLst>
          <pc:docMk/>
          <pc:sldMk cId="3072209355" sldId="353"/>
        </pc:sldMkLst>
      </pc:sldChg>
      <pc:sldChg chg="del">
        <pc:chgData name="Venkatesh, Dhananjayan [VISUS]" userId="a0199d1d-0a79-4309-afbe-7ea85bc005cc" providerId="ADAL" clId="{AC7992E2-0EEC-4A43-A36F-DDC752CFC61C}" dt="2022-08-15T12:43:11.286" v="1838" actId="47"/>
        <pc:sldMkLst>
          <pc:docMk/>
          <pc:sldMk cId="3302341675" sldId="357"/>
        </pc:sldMkLst>
      </pc:sldChg>
      <pc:sldChg chg="del">
        <pc:chgData name="Venkatesh, Dhananjayan [VISUS]" userId="a0199d1d-0a79-4309-afbe-7ea85bc005cc" providerId="ADAL" clId="{AC7992E2-0EEC-4A43-A36F-DDC752CFC61C}" dt="2022-08-15T12:15:16.549" v="1325" actId="47"/>
        <pc:sldMkLst>
          <pc:docMk/>
          <pc:sldMk cId="3667786888" sldId="358"/>
        </pc:sldMkLst>
      </pc:sldChg>
      <pc:sldChg chg="del">
        <pc:chgData name="Venkatesh, Dhananjayan [VISUS]" userId="a0199d1d-0a79-4309-afbe-7ea85bc005cc" providerId="ADAL" clId="{AC7992E2-0EEC-4A43-A36F-DDC752CFC61C}" dt="2022-08-15T12:42:23.969" v="1800" actId="47"/>
        <pc:sldMkLst>
          <pc:docMk/>
          <pc:sldMk cId="1576568624" sldId="434"/>
        </pc:sldMkLst>
      </pc:sldChg>
      <pc:sldChg chg="del">
        <pc:chgData name="Venkatesh, Dhananjayan [VISUS]" userId="a0199d1d-0a79-4309-afbe-7ea85bc005cc" providerId="ADAL" clId="{AC7992E2-0EEC-4A43-A36F-DDC752CFC61C}" dt="2022-08-15T12:15:16.549" v="1325" actId="47"/>
        <pc:sldMkLst>
          <pc:docMk/>
          <pc:sldMk cId="2157622130" sldId="436"/>
        </pc:sldMkLst>
      </pc:sldChg>
      <pc:sldChg chg="add del ord">
        <pc:chgData name="Venkatesh, Dhananjayan [VISUS]" userId="a0199d1d-0a79-4309-afbe-7ea85bc005cc" providerId="ADAL" clId="{AC7992E2-0EEC-4A43-A36F-DDC752CFC61C}" dt="2022-08-22T12:48:18.386" v="18157" actId="47"/>
        <pc:sldMkLst>
          <pc:docMk/>
          <pc:sldMk cId="1106866070" sldId="437"/>
        </pc:sldMkLst>
      </pc:sldChg>
      <pc:sldChg chg="addSp delSp modSp del mod modAnim">
        <pc:chgData name="Venkatesh, Dhananjayan [VISUS]" userId="a0199d1d-0a79-4309-afbe-7ea85bc005cc" providerId="ADAL" clId="{AC7992E2-0EEC-4A43-A36F-DDC752CFC61C}" dt="2022-08-15T14:33:21.633" v="3431" actId="2696"/>
        <pc:sldMkLst>
          <pc:docMk/>
          <pc:sldMk cId="3916400278" sldId="437"/>
        </pc:sldMkLst>
        <pc:spChg chg="mod">
          <ac:chgData name="Venkatesh, Dhananjayan [VISUS]" userId="a0199d1d-0a79-4309-afbe-7ea85bc005cc" providerId="ADAL" clId="{AC7992E2-0EEC-4A43-A36F-DDC752CFC61C}" dt="2022-08-15T12:53:31.211" v="1972" actId="1076"/>
          <ac:spMkLst>
            <pc:docMk/>
            <pc:sldMk cId="3916400278" sldId="437"/>
            <ac:spMk id="111" creationId="{289DBD19-E0A7-4DFC-8A13-F47E402B07B7}"/>
          </ac:spMkLst>
        </pc:spChg>
        <pc:spChg chg="mod">
          <ac:chgData name="Venkatesh, Dhananjayan [VISUS]" userId="a0199d1d-0a79-4309-afbe-7ea85bc005cc" providerId="ADAL" clId="{AC7992E2-0EEC-4A43-A36F-DDC752CFC61C}" dt="2022-08-15T12:53:31.211" v="1972" actId="1076"/>
          <ac:spMkLst>
            <pc:docMk/>
            <pc:sldMk cId="3916400278" sldId="437"/>
            <ac:spMk id="112" creationId="{B853C464-13A6-470A-B0DF-1D1A9158C142}"/>
          </ac:spMkLst>
        </pc:spChg>
        <pc:spChg chg="mod">
          <ac:chgData name="Venkatesh, Dhananjayan [VISUS]" userId="a0199d1d-0a79-4309-afbe-7ea85bc005cc" providerId="ADAL" clId="{AC7992E2-0EEC-4A43-A36F-DDC752CFC61C}" dt="2022-08-15T12:53:31.211" v="1972" actId="1076"/>
          <ac:spMkLst>
            <pc:docMk/>
            <pc:sldMk cId="3916400278" sldId="437"/>
            <ac:spMk id="113" creationId="{18A70AB6-4B97-4B94-BB82-3C4C3181E2C3}"/>
          </ac:spMkLst>
        </pc:spChg>
        <pc:spChg chg="mod">
          <ac:chgData name="Venkatesh, Dhananjayan [VISUS]" userId="a0199d1d-0a79-4309-afbe-7ea85bc005cc" providerId="ADAL" clId="{AC7992E2-0EEC-4A43-A36F-DDC752CFC61C}" dt="2022-08-15T12:53:31.211" v="1972" actId="1076"/>
          <ac:spMkLst>
            <pc:docMk/>
            <pc:sldMk cId="3916400278" sldId="437"/>
            <ac:spMk id="114" creationId="{8435563D-D38A-4AFF-A9B6-85CF4FC3A232}"/>
          </ac:spMkLst>
        </pc:spChg>
        <pc:spChg chg="mod">
          <ac:chgData name="Venkatesh, Dhananjayan [VISUS]" userId="a0199d1d-0a79-4309-afbe-7ea85bc005cc" providerId="ADAL" clId="{AC7992E2-0EEC-4A43-A36F-DDC752CFC61C}" dt="2022-08-15T12:53:28.674" v="1971" actId="1076"/>
          <ac:spMkLst>
            <pc:docMk/>
            <pc:sldMk cId="3916400278" sldId="437"/>
            <ac:spMk id="116" creationId="{CAEDF3ED-6AAE-4E9F-ABAF-5EE83386C650}"/>
          </ac:spMkLst>
        </pc:spChg>
        <pc:spChg chg="mod">
          <ac:chgData name="Venkatesh, Dhananjayan [VISUS]" userId="a0199d1d-0a79-4309-afbe-7ea85bc005cc" providerId="ADAL" clId="{AC7992E2-0EEC-4A43-A36F-DDC752CFC61C}" dt="2022-08-15T12:53:28.674" v="1971" actId="1076"/>
          <ac:spMkLst>
            <pc:docMk/>
            <pc:sldMk cId="3916400278" sldId="437"/>
            <ac:spMk id="117" creationId="{4B5F82CD-8002-47E9-989A-F17CCF8FD111}"/>
          </ac:spMkLst>
        </pc:spChg>
        <pc:spChg chg="mod">
          <ac:chgData name="Venkatesh, Dhananjayan [VISUS]" userId="a0199d1d-0a79-4309-afbe-7ea85bc005cc" providerId="ADAL" clId="{AC7992E2-0EEC-4A43-A36F-DDC752CFC61C}" dt="2022-08-15T12:53:28.674" v="1971" actId="1076"/>
          <ac:spMkLst>
            <pc:docMk/>
            <pc:sldMk cId="3916400278" sldId="437"/>
            <ac:spMk id="118" creationId="{39E0D6DA-7B6B-4B30-BBF3-63F3C6CD7B10}"/>
          </ac:spMkLst>
        </pc:spChg>
        <pc:spChg chg="mod">
          <ac:chgData name="Venkatesh, Dhananjayan [VISUS]" userId="a0199d1d-0a79-4309-afbe-7ea85bc005cc" providerId="ADAL" clId="{AC7992E2-0EEC-4A43-A36F-DDC752CFC61C}" dt="2022-08-15T12:53:28.674" v="1971" actId="1076"/>
          <ac:spMkLst>
            <pc:docMk/>
            <pc:sldMk cId="3916400278" sldId="437"/>
            <ac:spMk id="122" creationId="{F822FF28-B29E-49E2-B06E-16835ED43904}"/>
          </ac:spMkLst>
        </pc:spChg>
        <pc:spChg chg="mod">
          <ac:chgData name="Venkatesh, Dhananjayan [VISUS]" userId="a0199d1d-0a79-4309-afbe-7ea85bc005cc" providerId="ADAL" clId="{AC7992E2-0EEC-4A43-A36F-DDC752CFC61C}" dt="2022-08-15T12:48:05.321" v="1960" actId="14100"/>
          <ac:spMkLst>
            <pc:docMk/>
            <pc:sldMk cId="3916400278" sldId="437"/>
            <ac:spMk id="131" creationId="{5111D248-C97E-4DA6-8E7F-88B0759CAD96}"/>
          </ac:spMkLst>
        </pc:spChg>
        <pc:spChg chg="mod">
          <ac:chgData name="Venkatesh, Dhananjayan [VISUS]" userId="a0199d1d-0a79-4309-afbe-7ea85bc005cc" providerId="ADAL" clId="{AC7992E2-0EEC-4A43-A36F-DDC752CFC61C}" dt="2022-08-15T12:53:44.867" v="1976" actId="1076"/>
          <ac:spMkLst>
            <pc:docMk/>
            <pc:sldMk cId="3916400278" sldId="437"/>
            <ac:spMk id="134" creationId="{8EB385B2-054E-4F36-8844-C637AE053F15}"/>
          </ac:spMkLst>
        </pc:spChg>
        <pc:spChg chg="mod">
          <ac:chgData name="Venkatesh, Dhananjayan [VISUS]" userId="a0199d1d-0a79-4309-afbe-7ea85bc005cc" providerId="ADAL" clId="{AC7992E2-0EEC-4A43-A36F-DDC752CFC61C}" dt="2022-08-15T12:53:44.867" v="1976" actId="1076"/>
          <ac:spMkLst>
            <pc:docMk/>
            <pc:sldMk cId="3916400278" sldId="437"/>
            <ac:spMk id="135" creationId="{BA6932B0-C9A9-4018-BA00-F494C052FED0}"/>
          </ac:spMkLst>
        </pc:spChg>
        <pc:spChg chg="mod">
          <ac:chgData name="Venkatesh, Dhananjayan [VISUS]" userId="a0199d1d-0a79-4309-afbe-7ea85bc005cc" providerId="ADAL" clId="{AC7992E2-0EEC-4A43-A36F-DDC752CFC61C}" dt="2022-08-15T12:53:44.867" v="1976" actId="1076"/>
          <ac:spMkLst>
            <pc:docMk/>
            <pc:sldMk cId="3916400278" sldId="437"/>
            <ac:spMk id="136" creationId="{02A154D2-AC3F-43FB-BA7B-83755832CD41}"/>
          </ac:spMkLst>
        </pc:spChg>
        <pc:spChg chg="mod">
          <ac:chgData name="Venkatesh, Dhananjayan [VISUS]" userId="a0199d1d-0a79-4309-afbe-7ea85bc005cc" providerId="ADAL" clId="{AC7992E2-0EEC-4A43-A36F-DDC752CFC61C}" dt="2022-08-15T12:53:44.867" v="1976" actId="1076"/>
          <ac:spMkLst>
            <pc:docMk/>
            <pc:sldMk cId="3916400278" sldId="437"/>
            <ac:spMk id="137" creationId="{FE5BBF28-E48A-42DA-8922-23BD6B21C779}"/>
          </ac:spMkLst>
        </pc:spChg>
        <pc:grpChg chg="del">
          <ac:chgData name="Venkatesh, Dhananjayan [VISUS]" userId="a0199d1d-0a79-4309-afbe-7ea85bc005cc" providerId="ADAL" clId="{AC7992E2-0EEC-4A43-A36F-DDC752CFC61C}" dt="2022-08-15T12:53:23.895" v="1970" actId="478"/>
          <ac:grpSpMkLst>
            <pc:docMk/>
            <pc:sldMk cId="3916400278" sldId="437"/>
            <ac:grpSpMk id="3" creationId="{839631DE-2A0F-4004-B761-6D033C15D8CC}"/>
          </ac:grpSpMkLst>
        </pc:grpChg>
        <pc:grpChg chg="del">
          <ac:chgData name="Venkatesh, Dhananjayan [VISUS]" userId="a0199d1d-0a79-4309-afbe-7ea85bc005cc" providerId="ADAL" clId="{AC7992E2-0EEC-4A43-A36F-DDC752CFC61C}" dt="2022-08-15T12:53:23.895" v="1970" actId="478"/>
          <ac:grpSpMkLst>
            <pc:docMk/>
            <pc:sldMk cId="3916400278" sldId="437"/>
            <ac:grpSpMk id="15" creationId="{BABE4000-AFE4-4825-9EAA-47CEF58DF6DC}"/>
          </ac:grpSpMkLst>
        </pc:grpChg>
        <pc:grpChg chg="del">
          <ac:chgData name="Venkatesh, Dhananjayan [VISUS]" userId="a0199d1d-0a79-4309-afbe-7ea85bc005cc" providerId="ADAL" clId="{AC7992E2-0EEC-4A43-A36F-DDC752CFC61C}" dt="2022-08-15T12:53:23.895" v="1970" actId="478"/>
          <ac:grpSpMkLst>
            <pc:docMk/>
            <pc:sldMk cId="3916400278" sldId="437"/>
            <ac:grpSpMk id="22" creationId="{5AAE35DD-F875-44BC-A5BE-4EED16687704}"/>
          </ac:grpSpMkLst>
        </pc:grpChg>
        <pc:grpChg chg="del">
          <ac:chgData name="Venkatesh, Dhananjayan [VISUS]" userId="a0199d1d-0a79-4309-afbe-7ea85bc005cc" providerId="ADAL" clId="{AC7992E2-0EEC-4A43-A36F-DDC752CFC61C}" dt="2022-08-15T12:53:23.895" v="1970" actId="478"/>
          <ac:grpSpMkLst>
            <pc:docMk/>
            <pc:sldMk cId="3916400278" sldId="437"/>
            <ac:grpSpMk id="27" creationId="{776670DC-2AC3-4383-94F0-4E45FD0BE6DE}"/>
          </ac:grpSpMkLst>
        </pc:grpChg>
        <pc:grpChg chg="del">
          <ac:chgData name="Venkatesh, Dhananjayan [VISUS]" userId="a0199d1d-0a79-4309-afbe-7ea85bc005cc" providerId="ADAL" clId="{AC7992E2-0EEC-4A43-A36F-DDC752CFC61C}" dt="2022-08-15T12:53:23.895" v="1970" actId="478"/>
          <ac:grpSpMkLst>
            <pc:docMk/>
            <pc:sldMk cId="3916400278" sldId="437"/>
            <ac:grpSpMk id="99" creationId="{80AF24A5-00ED-4FA4-A8A6-BDDB724BAFF3}"/>
          </ac:grpSpMkLst>
        </pc:grpChg>
        <pc:grpChg chg="del">
          <ac:chgData name="Venkatesh, Dhananjayan [VISUS]" userId="a0199d1d-0a79-4309-afbe-7ea85bc005cc" providerId="ADAL" clId="{AC7992E2-0EEC-4A43-A36F-DDC752CFC61C}" dt="2022-08-15T12:53:34.896" v="1973" actId="478"/>
          <ac:grpSpMkLst>
            <pc:docMk/>
            <pc:sldMk cId="3916400278" sldId="437"/>
            <ac:grpSpMk id="104" creationId="{4FD45F3A-AF62-4E6A-8FEF-F87E740CA794}"/>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10" creationId="{C063E718-5FF3-4258-AF42-AB6BE457DF7B}"/>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15" creationId="{E9CA0B16-F597-45D8-8FA6-0D971009EDAD}"/>
          </ac:grpSpMkLst>
        </pc:grpChg>
        <pc:grpChg chg="del">
          <ac:chgData name="Venkatesh, Dhananjayan [VISUS]" userId="a0199d1d-0a79-4309-afbe-7ea85bc005cc" providerId="ADAL" clId="{AC7992E2-0EEC-4A43-A36F-DDC752CFC61C}" dt="2022-08-15T12:53:34.896" v="1973" actId="478"/>
          <ac:grpSpMkLst>
            <pc:docMk/>
            <pc:sldMk cId="3916400278" sldId="437"/>
            <ac:grpSpMk id="123" creationId="{61E8079B-7E68-48EA-A347-EAB608D322B6}"/>
          </ac:grpSpMkLst>
        </pc:grpChg>
        <pc:grpChg chg="add del mod">
          <ac:chgData name="Venkatesh, Dhananjayan [VISUS]" userId="a0199d1d-0a79-4309-afbe-7ea85bc005cc" providerId="ADAL" clId="{AC7992E2-0EEC-4A43-A36F-DDC752CFC61C}" dt="2022-08-15T14:33:19.429" v="3430" actId="21"/>
          <ac:grpSpMkLst>
            <pc:docMk/>
            <pc:sldMk cId="3916400278" sldId="437"/>
            <ac:grpSpMk id="133" creationId="{87BA693E-0E5D-451C-8081-DB44241BC0A1}"/>
          </ac:grpSpMkLst>
        </pc:grpChg>
        <pc:grpChg chg="del">
          <ac:chgData name="Venkatesh, Dhananjayan [VISUS]" userId="a0199d1d-0a79-4309-afbe-7ea85bc005cc" providerId="ADAL" clId="{AC7992E2-0EEC-4A43-A36F-DDC752CFC61C}" dt="2022-08-15T12:53:37.042" v="1974" actId="478"/>
          <ac:grpSpMkLst>
            <pc:docMk/>
            <pc:sldMk cId="3916400278" sldId="437"/>
            <ac:grpSpMk id="144" creationId="{38F6DC0A-41EB-4882-A891-9342F2827F47}"/>
          </ac:grpSpMkLst>
        </pc:grpChg>
        <pc:grpChg chg="del">
          <ac:chgData name="Venkatesh, Dhananjayan [VISUS]" userId="a0199d1d-0a79-4309-afbe-7ea85bc005cc" providerId="ADAL" clId="{AC7992E2-0EEC-4A43-A36F-DDC752CFC61C}" dt="2022-08-15T12:53:37.042" v="1974" actId="478"/>
          <ac:grpSpMkLst>
            <pc:docMk/>
            <pc:sldMk cId="3916400278" sldId="437"/>
            <ac:grpSpMk id="150" creationId="{F1AD53FC-FCD7-4488-8C43-2B21B66D18E4}"/>
          </ac:grpSpMkLst>
        </pc:grpChg>
        <pc:grpChg chg="del">
          <ac:chgData name="Venkatesh, Dhananjayan [VISUS]" userId="a0199d1d-0a79-4309-afbe-7ea85bc005cc" providerId="ADAL" clId="{AC7992E2-0EEC-4A43-A36F-DDC752CFC61C}" dt="2022-08-15T12:53:34.896" v="1973" actId="478"/>
          <ac:grpSpMkLst>
            <pc:docMk/>
            <pc:sldMk cId="3916400278" sldId="437"/>
            <ac:grpSpMk id="158" creationId="{365BD261-7D6B-4EF5-835E-68EB58819565}"/>
          </ac:grpSpMkLst>
        </pc:grpChg>
        <pc:grpChg chg="del">
          <ac:chgData name="Venkatesh, Dhananjayan [VISUS]" userId="a0199d1d-0a79-4309-afbe-7ea85bc005cc" providerId="ADAL" clId="{AC7992E2-0EEC-4A43-A36F-DDC752CFC61C}" dt="2022-08-15T12:53:39.730" v="1975" actId="478"/>
          <ac:grpSpMkLst>
            <pc:docMk/>
            <pc:sldMk cId="3916400278" sldId="437"/>
            <ac:grpSpMk id="168" creationId="{31E23A92-CDF5-4D81-8E24-AC2E6A7E7EC2}"/>
          </ac:grpSpMkLst>
        </pc:grpChg>
        <pc:grpChg chg="del">
          <ac:chgData name="Venkatesh, Dhananjayan [VISUS]" userId="a0199d1d-0a79-4309-afbe-7ea85bc005cc" providerId="ADAL" clId="{AC7992E2-0EEC-4A43-A36F-DDC752CFC61C}" dt="2022-08-15T12:53:39.730" v="1975" actId="478"/>
          <ac:grpSpMkLst>
            <pc:docMk/>
            <pc:sldMk cId="3916400278" sldId="437"/>
            <ac:grpSpMk id="175" creationId="{956F1A2E-8B06-4BFA-B530-1D4EE3BEBA83}"/>
          </ac:grpSpMkLst>
        </pc:grpChg>
        <pc:grpChg chg="del">
          <ac:chgData name="Venkatesh, Dhananjayan [VISUS]" userId="a0199d1d-0a79-4309-afbe-7ea85bc005cc" providerId="ADAL" clId="{AC7992E2-0EEC-4A43-A36F-DDC752CFC61C}" dt="2022-08-15T12:53:39.730" v="1975" actId="478"/>
          <ac:grpSpMkLst>
            <pc:docMk/>
            <pc:sldMk cId="3916400278" sldId="437"/>
            <ac:grpSpMk id="184" creationId="{BC41291C-C89A-416B-A24F-44CE60122DF5}"/>
          </ac:grpSpMkLst>
        </pc:grpChg>
        <pc:grpChg chg="del">
          <ac:chgData name="Venkatesh, Dhananjayan [VISUS]" userId="a0199d1d-0a79-4309-afbe-7ea85bc005cc" providerId="ADAL" clId="{AC7992E2-0EEC-4A43-A36F-DDC752CFC61C}" dt="2022-08-15T12:53:23.895" v="1970" actId="478"/>
          <ac:grpSpMkLst>
            <pc:docMk/>
            <pc:sldMk cId="3916400278" sldId="437"/>
            <ac:grpSpMk id="224" creationId="{929842B2-F985-4A16-9F19-F1CE819E6C96}"/>
          </ac:grpSpMkLst>
        </pc:grpChg>
        <pc:grpChg chg="del">
          <ac:chgData name="Venkatesh, Dhananjayan [VISUS]" userId="a0199d1d-0a79-4309-afbe-7ea85bc005cc" providerId="ADAL" clId="{AC7992E2-0EEC-4A43-A36F-DDC752CFC61C}" dt="2022-08-15T12:53:23.895" v="1970" actId="478"/>
          <ac:grpSpMkLst>
            <pc:docMk/>
            <pc:sldMk cId="3916400278" sldId="437"/>
            <ac:grpSpMk id="233" creationId="{F5DBA8C3-127D-4F78-846C-40A38CAD1266}"/>
          </ac:grpSpMkLst>
        </pc:grpChg>
        <pc:grpChg chg="del">
          <ac:chgData name="Venkatesh, Dhananjayan [VISUS]" userId="a0199d1d-0a79-4309-afbe-7ea85bc005cc" providerId="ADAL" clId="{AC7992E2-0EEC-4A43-A36F-DDC752CFC61C}" dt="2022-08-15T12:53:23.895" v="1970" actId="478"/>
          <ac:grpSpMkLst>
            <pc:docMk/>
            <pc:sldMk cId="3916400278" sldId="437"/>
            <ac:grpSpMk id="238" creationId="{1738209A-FC32-4D7D-BDE5-8FC64B6C04C4}"/>
          </ac:grpSpMkLst>
        </pc:grpChg>
        <pc:grpChg chg="del">
          <ac:chgData name="Venkatesh, Dhananjayan [VISUS]" userId="a0199d1d-0a79-4309-afbe-7ea85bc005cc" providerId="ADAL" clId="{AC7992E2-0EEC-4A43-A36F-DDC752CFC61C}" dt="2022-08-15T12:53:23.895" v="1970" actId="478"/>
          <ac:grpSpMkLst>
            <pc:docMk/>
            <pc:sldMk cId="3916400278" sldId="437"/>
            <ac:grpSpMk id="243" creationId="{F4586538-BB87-411D-9903-870C721F1568}"/>
          </ac:grpSpMkLst>
        </pc:grpChg>
        <pc:grpChg chg="del">
          <ac:chgData name="Venkatesh, Dhananjayan [VISUS]" userId="a0199d1d-0a79-4309-afbe-7ea85bc005cc" providerId="ADAL" clId="{AC7992E2-0EEC-4A43-A36F-DDC752CFC61C}" dt="2022-08-15T12:53:23.895" v="1970" actId="478"/>
          <ac:grpSpMkLst>
            <pc:docMk/>
            <pc:sldMk cId="3916400278" sldId="437"/>
            <ac:grpSpMk id="248" creationId="{E58F09B3-3B17-4C90-91E6-6AA687248E20}"/>
          </ac:grpSpMkLst>
        </pc:grpChg>
        <pc:grpChg chg="del">
          <ac:chgData name="Venkatesh, Dhananjayan [VISUS]" userId="a0199d1d-0a79-4309-afbe-7ea85bc005cc" providerId="ADAL" clId="{AC7992E2-0EEC-4A43-A36F-DDC752CFC61C}" dt="2022-08-15T12:53:23.895" v="1970" actId="478"/>
          <ac:grpSpMkLst>
            <pc:docMk/>
            <pc:sldMk cId="3916400278" sldId="437"/>
            <ac:grpSpMk id="254" creationId="{98096484-BCC7-4A82-B4B9-CFB245D5EA22}"/>
          </ac:grpSpMkLst>
        </pc:grpChg>
        <pc:picChg chg="add del mod">
          <ac:chgData name="Venkatesh, Dhananjayan [VISUS]" userId="a0199d1d-0a79-4309-afbe-7ea85bc005cc" providerId="ADAL" clId="{AC7992E2-0EEC-4A43-A36F-DDC752CFC61C}" dt="2022-08-15T14:33:19.429" v="3430" actId="21"/>
          <ac:picMkLst>
            <pc:docMk/>
            <pc:sldMk cId="3916400278" sldId="437"/>
            <ac:picMk id="130" creationId="{8E573238-8AD1-4F42-8F48-81C41AD9054C}"/>
          </ac:picMkLst>
        </pc:picChg>
        <pc:cxnChg chg="add del mod">
          <ac:chgData name="Venkatesh, Dhananjayan [VISUS]" userId="a0199d1d-0a79-4309-afbe-7ea85bc005cc" providerId="ADAL" clId="{AC7992E2-0EEC-4A43-A36F-DDC752CFC61C}" dt="2022-08-15T14:33:19.429" v="3430" actId="21"/>
          <ac:cxnSpMkLst>
            <pc:docMk/>
            <pc:sldMk cId="3916400278" sldId="437"/>
            <ac:cxnSpMk id="132" creationId="{3777CAD7-070F-417C-80A2-2E0478A6F772}"/>
          </ac:cxnSpMkLst>
        </pc:cxnChg>
        <pc:cxnChg chg="del">
          <ac:chgData name="Venkatesh, Dhananjayan [VISUS]" userId="a0199d1d-0a79-4309-afbe-7ea85bc005cc" providerId="ADAL" clId="{AC7992E2-0EEC-4A43-A36F-DDC752CFC61C}" dt="2022-08-15T12:53:23.895" v="1970" actId="478"/>
          <ac:cxnSpMkLst>
            <pc:docMk/>
            <pc:sldMk cId="3916400278" sldId="437"/>
            <ac:cxnSpMk id="142" creationId="{74BE3F4F-ACE6-456A-9D25-BC7BFF163E74}"/>
          </ac:cxnSpMkLst>
        </pc:cxnChg>
        <pc:cxnChg chg="del">
          <ac:chgData name="Venkatesh, Dhananjayan [VISUS]" userId="a0199d1d-0a79-4309-afbe-7ea85bc005cc" providerId="ADAL" clId="{AC7992E2-0EEC-4A43-A36F-DDC752CFC61C}" dt="2022-08-15T12:53:23.895" v="1970" actId="478"/>
          <ac:cxnSpMkLst>
            <pc:docMk/>
            <pc:sldMk cId="3916400278" sldId="437"/>
            <ac:cxnSpMk id="147" creationId="{4B2C54CE-E174-4134-B022-49EED349437E}"/>
          </ac:cxnSpMkLst>
        </pc:cxnChg>
        <pc:cxnChg chg="del">
          <ac:chgData name="Venkatesh, Dhananjayan [VISUS]" userId="a0199d1d-0a79-4309-afbe-7ea85bc005cc" providerId="ADAL" clId="{AC7992E2-0EEC-4A43-A36F-DDC752CFC61C}" dt="2022-08-15T12:53:23.895" v="1970" actId="478"/>
          <ac:cxnSpMkLst>
            <pc:docMk/>
            <pc:sldMk cId="3916400278" sldId="437"/>
            <ac:cxnSpMk id="152" creationId="{A8765410-3F46-4816-8683-C1608FF11A5F}"/>
          </ac:cxnSpMkLst>
        </pc:cxnChg>
        <pc:cxnChg chg="del">
          <ac:chgData name="Venkatesh, Dhananjayan [VISUS]" userId="a0199d1d-0a79-4309-afbe-7ea85bc005cc" providerId="ADAL" clId="{AC7992E2-0EEC-4A43-A36F-DDC752CFC61C}" dt="2022-08-15T12:53:23.895" v="1970" actId="478"/>
          <ac:cxnSpMkLst>
            <pc:docMk/>
            <pc:sldMk cId="3916400278" sldId="437"/>
            <ac:cxnSpMk id="155" creationId="{D0485682-0B65-420B-A6CF-42A3C62CDDDB}"/>
          </ac:cxnSpMkLst>
        </pc:cxnChg>
        <pc:cxnChg chg="del">
          <ac:chgData name="Venkatesh, Dhananjayan [VISUS]" userId="a0199d1d-0a79-4309-afbe-7ea85bc005cc" providerId="ADAL" clId="{AC7992E2-0EEC-4A43-A36F-DDC752CFC61C}" dt="2022-08-15T12:53:23.895" v="1970" actId="478"/>
          <ac:cxnSpMkLst>
            <pc:docMk/>
            <pc:sldMk cId="3916400278" sldId="437"/>
            <ac:cxnSpMk id="157" creationId="{138B0F52-311C-4307-AFE9-69D36FF166B7}"/>
          </ac:cxnSpMkLst>
        </pc:cxnChg>
        <pc:cxnChg chg="del">
          <ac:chgData name="Venkatesh, Dhananjayan [VISUS]" userId="a0199d1d-0a79-4309-afbe-7ea85bc005cc" providerId="ADAL" clId="{AC7992E2-0EEC-4A43-A36F-DDC752CFC61C}" dt="2022-08-15T12:53:23.895" v="1970" actId="478"/>
          <ac:cxnSpMkLst>
            <pc:docMk/>
            <pc:sldMk cId="3916400278" sldId="437"/>
            <ac:cxnSpMk id="159" creationId="{8BCEF758-078C-4A12-96FE-537EDE7439D7}"/>
          </ac:cxnSpMkLst>
        </pc:cxnChg>
        <pc:cxnChg chg="del">
          <ac:chgData name="Venkatesh, Dhananjayan [VISUS]" userId="a0199d1d-0a79-4309-afbe-7ea85bc005cc" providerId="ADAL" clId="{AC7992E2-0EEC-4A43-A36F-DDC752CFC61C}" dt="2022-08-15T12:53:23.895" v="1970" actId="478"/>
          <ac:cxnSpMkLst>
            <pc:docMk/>
            <pc:sldMk cId="3916400278" sldId="437"/>
            <ac:cxnSpMk id="160" creationId="{BE92AFE7-EDB1-4FCF-8881-7B63ED0A367A}"/>
          </ac:cxnSpMkLst>
        </pc:cxnChg>
        <pc:cxnChg chg="del">
          <ac:chgData name="Venkatesh, Dhananjayan [VISUS]" userId="a0199d1d-0a79-4309-afbe-7ea85bc005cc" providerId="ADAL" clId="{AC7992E2-0EEC-4A43-A36F-DDC752CFC61C}" dt="2022-08-15T12:53:23.895" v="1970" actId="478"/>
          <ac:cxnSpMkLst>
            <pc:docMk/>
            <pc:sldMk cId="3916400278" sldId="437"/>
            <ac:cxnSpMk id="166" creationId="{62D2FFDA-C668-46F3-979E-FF91E21F7E53}"/>
          </ac:cxnSpMkLst>
        </pc:cxnChg>
        <pc:cxnChg chg="del">
          <ac:chgData name="Venkatesh, Dhananjayan [VISUS]" userId="a0199d1d-0a79-4309-afbe-7ea85bc005cc" providerId="ADAL" clId="{AC7992E2-0EEC-4A43-A36F-DDC752CFC61C}" dt="2022-08-15T12:53:23.895" v="1970" actId="478"/>
          <ac:cxnSpMkLst>
            <pc:docMk/>
            <pc:sldMk cId="3916400278" sldId="437"/>
            <ac:cxnSpMk id="172" creationId="{076D0B70-11E1-4FB6-8DCA-F21907F14892}"/>
          </ac:cxnSpMkLst>
        </pc:cxnChg>
        <pc:cxnChg chg="del">
          <ac:chgData name="Venkatesh, Dhananjayan [VISUS]" userId="a0199d1d-0a79-4309-afbe-7ea85bc005cc" providerId="ADAL" clId="{AC7992E2-0EEC-4A43-A36F-DDC752CFC61C}" dt="2022-08-15T12:53:34.896" v="1973" actId="478"/>
          <ac:cxnSpMkLst>
            <pc:docMk/>
            <pc:sldMk cId="3916400278" sldId="437"/>
            <ac:cxnSpMk id="176" creationId="{47F1F753-73A4-4787-B255-F7055AB2F98B}"/>
          </ac:cxnSpMkLst>
        </pc:cxnChg>
        <pc:cxnChg chg="del">
          <ac:chgData name="Venkatesh, Dhananjayan [VISUS]" userId="a0199d1d-0a79-4309-afbe-7ea85bc005cc" providerId="ADAL" clId="{AC7992E2-0EEC-4A43-A36F-DDC752CFC61C}" dt="2022-08-15T12:53:34.896" v="1973" actId="478"/>
          <ac:cxnSpMkLst>
            <pc:docMk/>
            <pc:sldMk cId="3916400278" sldId="437"/>
            <ac:cxnSpMk id="178" creationId="{8A00F9B7-C7A4-47DC-B9ED-E9DE7F1127F8}"/>
          </ac:cxnSpMkLst>
        </pc:cxnChg>
        <pc:cxnChg chg="del">
          <ac:chgData name="Venkatesh, Dhananjayan [VISUS]" userId="a0199d1d-0a79-4309-afbe-7ea85bc005cc" providerId="ADAL" clId="{AC7992E2-0EEC-4A43-A36F-DDC752CFC61C}" dt="2022-08-15T12:53:23.895" v="1970" actId="478"/>
          <ac:cxnSpMkLst>
            <pc:docMk/>
            <pc:sldMk cId="3916400278" sldId="437"/>
            <ac:cxnSpMk id="179" creationId="{0D057892-BF40-4CBB-B52F-6669FCD9B8A6}"/>
          </ac:cxnSpMkLst>
        </pc:cxnChg>
        <pc:cxnChg chg="del">
          <ac:chgData name="Venkatesh, Dhananjayan [VISUS]" userId="a0199d1d-0a79-4309-afbe-7ea85bc005cc" providerId="ADAL" clId="{AC7992E2-0EEC-4A43-A36F-DDC752CFC61C}" dt="2022-08-15T12:53:37.042" v="1974" actId="478"/>
          <ac:cxnSpMkLst>
            <pc:docMk/>
            <pc:sldMk cId="3916400278" sldId="437"/>
            <ac:cxnSpMk id="195" creationId="{946FCAE9-8CDF-457F-BAE8-03F638A5A790}"/>
          </ac:cxnSpMkLst>
        </pc:cxnChg>
        <pc:cxnChg chg="del">
          <ac:chgData name="Venkatesh, Dhananjayan [VISUS]" userId="a0199d1d-0a79-4309-afbe-7ea85bc005cc" providerId="ADAL" clId="{AC7992E2-0EEC-4A43-A36F-DDC752CFC61C}" dt="2022-08-15T12:53:34.896" v="1973" actId="478"/>
          <ac:cxnSpMkLst>
            <pc:docMk/>
            <pc:sldMk cId="3916400278" sldId="437"/>
            <ac:cxnSpMk id="199" creationId="{74D29295-473E-4A18-83EE-C1D6FE409436}"/>
          </ac:cxnSpMkLst>
        </pc:cxnChg>
        <pc:cxnChg chg="del">
          <ac:chgData name="Venkatesh, Dhananjayan [VISUS]" userId="a0199d1d-0a79-4309-afbe-7ea85bc005cc" providerId="ADAL" clId="{AC7992E2-0EEC-4A43-A36F-DDC752CFC61C}" dt="2022-08-15T12:53:34.896" v="1973" actId="478"/>
          <ac:cxnSpMkLst>
            <pc:docMk/>
            <pc:sldMk cId="3916400278" sldId="437"/>
            <ac:cxnSpMk id="202" creationId="{E01762CD-A367-4F44-BDF0-9980D71C5588}"/>
          </ac:cxnSpMkLst>
        </pc:cxnChg>
      </pc:sldChg>
      <pc:sldChg chg="del">
        <pc:chgData name="Venkatesh, Dhananjayan [VISUS]" userId="a0199d1d-0a79-4309-afbe-7ea85bc005cc" providerId="ADAL" clId="{AC7992E2-0EEC-4A43-A36F-DDC752CFC61C}" dt="2022-08-15T12:52:20.544" v="1964" actId="47"/>
        <pc:sldMkLst>
          <pc:docMk/>
          <pc:sldMk cId="105847705" sldId="438"/>
        </pc:sldMkLst>
      </pc:sldChg>
      <pc:sldChg chg="del">
        <pc:chgData name="Venkatesh, Dhananjayan [VISUS]" userId="a0199d1d-0a79-4309-afbe-7ea85bc005cc" providerId="ADAL" clId="{AC7992E2-0EEC-4A43-A36F-DDC752CFC61C}" dt="2022-08-15T12:43:18.820" v="1840" actId="47"/>
        <pc:sldMkLst>
          <pc:docMk/>
          <pc:sldMk cId="4145844674" sldId="439"/>
        </pc:sldMkLst>
      </pc:sldChg>
      <pc:sldChg chg="del">
        <pc:chgData name="Venkatesh, Dhananjayan [VISUS]" userId="a0199d1d-0a79-4309-afbe-7ea85bc005cc" providerId="ADAL" clId="{AC7992E2-0EEC-4A43-A36F-DDC752CFC61C}" dt="2022-08-15T12:43:11.286" v="1838" actId="47"/>
        <pc:sldMkLst>
          <pc:docMk/>
          <pc:sldMk cId="3626143717" sldId="440"/>
        </pc:sldMkLst>
      </pc:sldChg>
      <pc:sldChg chg="addSp delSp modSp del mod ord delCm">
        <pc:chgData name="Venkatesh, Dhananjayan [VISUS]" userId="a0199d1d-0a79-4309-afbe-7ea85bc005cc" providerId="ADAL" clId="{AC7992E2-0EEC-4A43-A36F-DDC752CFC61C}" dt="2022-08-22T12:48:21.983" v="18159" actId="47"/>
        <pc:sldMkLst>
          <pc:docMk/>
          <pc:sldMk cId="820458829" sldId="441"/>
        </pc:sldMkLst>
        <pc:spChg chg="del mod">
          <ac:chgData name="Venkatesh, Dhananjayan [VISUS]" userId="a0199d1d-0a79-4309-afbe-7ea85bc005cc" providerId="ADAL" clId="{AC7992E2-0EEC-4A43-A36F-DDC752CFC61C}" dt="2022-08-15T12:54:29.500" v="2004" actId="478"/>
          <ac:spMkLst>
            <pc:docMk/>
            <pc:sldMk cId="820458829" sldId="441"/>
            <ac:spMk id="2" creationId="{45919BF2-4943-487E-AB89-480177521900}"/>
          </ac:spMkLst>
        </pc:spChg>
        <pc:spChg chg="add del mod">
          <ac:chgData name="Venkatesh, Dhananjayan [VISUS]" userId="a0199d1d-0a79-4309-afbe-7ea85bc005cc" providerId="ADAL" clId="{AC7992E2-0EEC-4A43-A36F-DDC752CFC61C}" dt="2022-08-15T12:54:33.194" v="2005" actId="478"/>
          <ac:spMkLst>
            <pc:docMk/>
            <pc:sldMk cId="820458829" sldId="441"/>
            <ac:spMk id="4" creationId="{281FC6E8-3E9C-4CBE-B4C9-97BFCC252109}"/>
          </ac:spMkLst>
        </pc:spChg>
      </pc:sldChg>
      <pc:sldChg chg="del">
        <pc:chgData name="Venkatesh, Dhananjayan [VISUS]" userId="a0199d1d-0a79-4309-afbe-7ea85bc005cc" providerId="ADAL" clId="{AC7992E2-0EEC-4A43-A36F-DDC752CFC61C}" dt="2022-08-15T12:43:17.921" v="1839" actId="47"/>
        <pc:sldMkLst>
          <pc:docMk/>
          <pc:sldMk cId="1540170175" sldId="442"/>
        </pc:sldMkLst>
      </pc:sldChg>
      <pc:sldChg chg="addSp delSp modSp add del mod setBg delAnim modAnim">
        <pc:chgData name="Venkatesh, Dhananjayan [VISUS]" userId="a0199d1d-0a79-4309-afbe-7ea85bc005cc" providerId="ADAL" clId="{AC7992E2-0EEC-4A43-A36F-DDC752CFC61C}" dt="2022-08-21T13:30:02.817" v="17483" actId="47"/>
        <pc:sldMkLst>
          <pc:docMk/>
          <pc:sldMk cId="2197601165" sldId="443"/>
        </pc:sldMkLst>
        <pc:spChg chg="mod">
          <ac:chgData name="Venkatesh, Dhananjayan [VISUS]" userId="a0199d1d-0a79-4309-afbe-7ea85bc005cc" providerId="ADAL" clId="{AC7992E2-0EEC-4A43-A36F-DDC752CFC61C}" dt="2022-08-18T19:32:47.446" v="11271" actId="20577"/>
          <ac:spMkLst>
            <pc:docMk/>
            <pc:sldMk cId="2197601165" sldId="443"/>
            <ac:spMk id="2" creationId="{BAD3DA99-F324-47C5-AE9E-6DA228D3161E}"/>
          </ac:spMkLst>
        </pc:spChg>
        <pc:spChg chg="del">
          <ac:chgData name="Venkatesh, Dhananjayan [VISUS]" userId="a0199d1d-0a79-4309-afbe-7ea85bc005cc" providerId="ADAL" clId="{AC7992E2-0EEC-4A43-A36F-DDC752CFC61C}" dt="2022-08-15T12:03:45.990" v="912" actId="478"/>
          <ac:spMkLst>
            <pc:docMk/>
            <pc:sldMk cId="2197601165" sldId="443"/>
            <ac:spMk id="4" creationId="{2EA8168F-A442-4366-9466-C757D92EF585}"/>
          </ac:spMkLst>
        </pc:spChg>
        <pc:spChg chg="del">
          <ac:chgData name="Venkatesh, Dhananjayan [VISUS]" userId="a0199d1d-0a79-4309-afbe-7ea85bc005cc" providerId="ADAL" clId="{AC7992E2-0EEC-4A43-A36F-DDC752CFC61C}" dt="2022-08-15T12:03:45.990" v="912" actId="478"/>
          <ac:spMkLst>
            <pc:docMk/>
            <pc:sldMk cId="2197601165" sldId="443"/>
            <ac:spMk id="5" creationId="{5AB30E44-806E-4EE1-84F1-D5027EF0A75F}"/>
          </ac:spMkLst>
        </pc:spChg>
        <pc:spChg chg="del">
          <ac:chgData name="Venkatesh, Dhananjayan [VISUS]" userId="a0199d1d-0a79-4309-afbe-7ea85bc005cc" providerId="ADAL" clId="{AC7992E2-0EEC-4A43-A36F-DDC752CFC61C}" dt="2022-08-15T12:03:45.990" v="912" actId="478"/>
          <ac:spMkLst>
            <pc:docMk/>
            <pc:sldMk cId="2197601165" sldId="443"/>
            <ac:spMk id="12" creationId="{0EAEC387-7EBA-4144-875D-A01573D11CB2}"/>
          </ac:spMkLst>
        </pc:spChg>
        <pc:spChg chg="del">
          <ac:chgData name="Venkatesh, Dhananjayan [VISUS]" userId="a0199d1d-0a79-4309-afbe-7ea85bc005cc" providerId="ADAL" clId="{AC7992E2-0EEC-4A43-A36F-DDC752CFC61C}" dt="2022-08-15T12:03:45.990" v="912" actId="478"/>
          <ac:spMkLst>
            <pc:docMk/>
            <pc:sldMk cId="2197601165" sldId="443"/>
            <ac:spMk id="13" creationId="{093BDA29-C858-4B7F-A9F0-E9FF630B3BD2}"/>
          </ac:spMkLst>
        </pc:spChg>
        <pc:spChg chg="del">
          <ac:chgData name="Venkatesh, Dhananjayan [VISUS]" userId="a0199d1d-0a79-4309-afbe-7ea85bc005cc" providerId="ADAL" clId="{AC7992E2-0EEC-4A43-A36F-DDC752CFC61C}" dt="2022-08-15T12:03:45.990" v="912" actId="478"/>
          <ac:spMkLst>
            <pc:docMk/>
            <pc:sldMk cId="2197601165" sldId="443"/>
            <ac:spMk id="14" creationId="{82E0FC84-1339-402C-A32E-5D2C0D746A27}"/>
          </ac:spMkLst>
        </pc:spChg>
        <pc:spChg chg="mod">
          <ac:chgData name="Venkatesh, Dhananjayan [VISUS]" userId="a0199d1d-0a79-4309-afbe-7ea85bc005cc" providerId="ADAL" clId="{AC7992E2-0EEC-4A43-A36F-DDC752CFC61C}" dt="2022-08-15T14:11:33.255" v="2793"/>
          <ac:spMkLst>
            <pc:docMk/>
            <pc:sldMk cId="2197601165" sldId="443"/>
            <ac:spMk id="18" creationId="{64B34AC2-B77C-42B2-8191-DA252F84CF9C}"/>
          </ac:spMkLst>
        </pc:spChg>
        <pc:spChg chg="mod">
          <ac:chgData name="Venkatesh, Dhananjayan [VISUS]" userId="a0199d1d-0a79-4309-afbe-7ea85bc005cc" providerId="ADAL" clId="{AC7992E2-0EEC-4A43-A36F-DDC752CFC61C}" dt="2022-08-18T19:33:15.799" v="11279" actId="6549"/>
          <ac:spMkLst>
            <pc:docMk/>
            <pc:sldMk cId="2197601165" sldId="443"/>
            <ac:spMk id="19" creationId="{E5C88475-81C6-4DF0-ADA0-B2A8EDA27429}"/>
          </ac:spMkLst>
        </pc:spChg>
        <pc:spChg chg="del">
          <ac:chgData name="Venkatesh, Dhananjayan [VISUS]" userId="a0199d1d-0a79-4309-afbe-7ea85bc005cc" providerId="ADAL" clId="{AC7992E2-0EEC-4A43-A36F-DDC752CFC61C}" dt="2022-08-15T12:03:45.990" v="912" actId="478"/>
          <ac:spMkLst>
            <pc:docMk/>
            <pc:sldMk cId="2197601165" sldId="443"/>
            <ac:spMk id="21" creationId="{CD5CF796-3772-4823-8023-8CE8B999E70A}"/>
          </ac:spMkLst>
        </pc:spChg>
        <pc:spChg chg="mod">
          <ac:chgData name="Venkatesh, Dhananjayan [VISUS]" userId="a0199d1d-0a79-4309-afbe-7ea85bc005cc" providerId="ADAL" clId="{AC7992E2-0EEC-4A43-A36F-DDC752CFC61C}" dt="2022-08-15T14:11:35.625" v="2794"/>
          <ac:spMkLst>
            <pc:docMk/>
            <pc:sldMk cId="2197601165" sldId="443"/>
            <ac:spMk id="23" creationId="{E108F986-7EDC-4218-853B-707D4B6B93FE}"/>
          </ac:spMkLst>
        </pc:spChg>
        <pc:spChg chg="del">
          <ac:chgData name="Venkatesh, Dhananjayan [VISUS]" userId="a0199d1d-0a79-4309-afbe-7ea85bc005cc" providerId="ADAL" clId="{AC7992E2-0EEC-4A43-A36F-DDC752CFC61C}" dt="2022-08-15T12:03:45.990" v="912" actId="478"/>
          <ac:spMkLst>
            <pc:docMk/>
            <pc:sldMk cId="2197601165" sldId="443"/>
            <ac:spMk id="24" creationId="{3637B063-3B98-48C8-827A-693094BB7F0F}"/>
          </ac:spMkLst>
        </pc:spChg>
        <pc:spChg chg="mod">
          <ac:chgData name="Venkatesh, Dhananjayan [VISUS]" userId="a0199d1d-0a79-4309-afbe-7ea85bc005cc" providerId="ADAL" clId="{AC7992E2-0EEC-4A43-A36F-DDC752CFC61C}" dt="2022-08-15T14:11:35.625" v="2794"/>
          <ac:spMkLst>
            <pc:docMk/>
            <pc:sldMk cId="2197601165" sldId="443"/>
            <ac:spMk id="25" creationId="{75559ADE-8778-4B89-B845-213FEE28DE9B}"/>
          </ac:spMkLst>
        </pc:spChg>
        <pc:spChg chg="add mod">
          <ac:chgData name="Venkatesh, Dhananjayan [VISUS]" userId="a0199d1d-0a79-4309-afbe-7ea85bc005cc" providerId="ADAL" clId="{AC7992E2-0EEC-4A43-A36F-DDC752CFC61C}" dt="2022-08-18T19:34:03.863" v="11357" actId="1036"/>
          <ac:spMkLst>
            <pc:docMk/>
            <pc:sldMk cId="2197601165" sldId="443"/>
            <ac:spMk id="26" creationId="{3CC6D99B-88EE-49B4-98A1-FD6ECF595551}"/>
          </ac:spMkLst>
        </pc:spChg>
        <pc:spChg chg="del">
          <ac:chgData name="Venkatesh, Dhananjayan [VISUS]" userId="a0199d1d-0a79-4309-afbe-7ea85bc005cc" providerId="ADAL" clId="{AC7992E2-0EEC-4A43-A36F-DDC752CFC61C}" dt="2022-08-15T12:03:45.990" v="912" actId="478"/>
          <ac:spMkLst>
            <pc:docMk/>
            <pc:sldMk cId="2197601165" sldId="443"/>
            <ac:spMk id="27" creationId="{4CB21FC2-B5A8-4416-BCC7-19CD8253B25E}"/>
          </ac:spMkLst>
        </pc:spChg>
        <pc:spChg chg="add mod">
          <ac:chgData name="Venkatesh, Dhananjayan [VISUS]" userId="a0199d1d-0a79-4309-afbe-7ea85bc005cc" providerId="ADAL" clId="{AC7992E2-0EEC-4A43-A36F-DDC752CFC61C}" dt="2022-08-18T19:33:51.257" v="11354" actId="1036"/>
          <ac:spMkLst>
            <pc:docMk/>
            <pc:sldMk cId="2197601165" sldId="443"/>
            <ac:spMk id="28" creationId="{43D94F89-48EC-42E9-853A-7D8DFB458C42}"/>
          </ac:spMkLst>
        </pc:spChg>
        <pc:spChg chg="add del mod">
          <ac:chgData name="Venkatesh, Dhananjayan [VISUS]" userId="a0199d1d-0a79-4309-afbe-7ea85bc005cc" providerId="ADAL" clId="{AC7992E2-0EEC-4A43-A36F-DDC752CFC61C}" dt="2022-08-15T14:14:31.618" v="2959" actId="478"/>
          <ac:spMkLst>
            <pc:docMk/>
            <pc:sldMk cId="2197601165" sldId="443"/>
            <ac:spMk id="29" creationId="{F80C38BE-ECEC-45AC-9CB1-8EDB8F57ACC8}"/>
          </ac:spMkLst>
        </pc:spChg>
        <pc:spChg chg="add del mod">
          <ac:chgData name="Venkatesh, Dhananjayan [VISUS]" userId="a0199d1d-0a79-4309-afbe-7ea85bc005cc" providerId="ADAL" clId="{AC7992E2-0EEC-4A43-A36F-DDC752CFC61C}" dt="2022-08-21T13:27:59.447" v="17396"/>
          <ac:spMkLst>
            <pc:docMk/>
            <pc:sldMk cId="2197601165" sldId="443"/>
            <ac:spMk id="30" creationId="{70D318EF-BEAC-4BD0-8830-8AFEB304CE86}"/>
          </ac:spMkLst>
        </pc:spChg>
        <pc:spChg chg="del">
          <ac:chgData name="Venkatesh, Dhananjayan [VISUS]" userId="a0199d1d-0a79-4309-afbe-7ea85bc005cc" providerId="ADAL" clId="{AC7992E2-0EEC-4A43-A36F-DDC752CFC61C}" dt="2022-08-15T12:03:45.990" v="912" actId="478"/>
          <ac:spMkLst>
            <pc:docMk/>
            <pc:sldMk cId="2197601165" sldId="443"/>
            <ac:spMk id="31" creationId="{A117BD1A-29E8-47AB-BF0D-E7D3EF593045}"/>
          </ac:spMkLst>
        </pc:spChg>
        <pc:spChg chg="del">
          <ac:chgData name="Venkatesh, Dhananjayan [VISUS]" userId="a0199d1d-0a79-4309-afbe-7ea85bc005cc" providerId="ADAL" clId="{AC7992E2-0EEC-4A43-A36F-DDC752CFC61C}" dt="2022-08-15T12:03:45.990" v="912" actId="478"/>
          <ac:spMkLst>
            <pc:docMk/>
            <pc:sldMk cId="2197601165" sldId="443"/>
            <ac:spMk id="32" creationId="{CAAD3C25-AFDD-4DEF-BB6D-39D4C42EC4D3}"/>
          </ac:spMkLst>
        </pc:spChg>
        <pc:spChg chg="del">
          <ac:chgData name="Venkatesh, Dhananjayan [VISUS]" userId="a0199d1d-0a79-4309-afbe-7ea85bc005cc" providerId="ADAL" clId="{AC7992E2-0EEC-4A43-A36F-DDC752CFC61C}" dt="2022-08-15T12:03:45.990" v="912" actId="478"/>
          <ac:spMkLst>
            <pc:docMk/>
            <pc:sldMk cId="2197601165" sldId="443"/>
            <ac:spMk id="40" creationId="{E5C0F180-DF9B-4A24-8010-CE9A055C8282}"/>
          </ac:spMkLst>
        </pc:spChg>
        <pc:grpChg chg="add mod">
          <ac:chgData name="Venkatesh, Dhananjayan [VISUS]" userId="a0199d1d-0a79-4309-afbe-7ea85bc005cc" providerId="ADAL" clId="{AC7992E2-0EEC-4A43-A36F-DDC752CFC61C}" dt="2022-08-18T19:33:21.672" v="11280" actId="14100"/>
          <ac:grpSpMkLst>
            <pc:docMk/>
            <pc:sldMk cId="2197601165" sldId="443"/>
            <ac:grpSpMk id="17" creationId="{D2B5D76D-5B3C-45D8-AF7C-876B5F6AE79E}"/>
          </ac:grpSpMkLst>
        </pc:grpChg>
        <pc:grpChg chg="add del mod">
          <ac:chgData name="Venkatesh, Dhananjayan [VISUS]" userId="a0199d1d-0a79-4309-afbe-7ea85bc005cc" providerId="ADAL" clId="{AC7992E2-0EEC-4A43-A36F-DDC752CFC61C}" dt="2022-08-15T14:11:38.667" v="2795"/>
          <ac:grpSpMkLst>
            <pc:docMk/>
            <pc:sldMk cId="2197601165" sldId="443"/>
            <ac:grpSpMk id="22" creationId="{B6C20AB7-FE0B-4536-B806-E9D81ADE1377}"/>
          </ac:grpSpMkLst>
        </pc:grpChg>
        <pc:cxnChg chg="del mod">
          <ac:chgData name="Venkatesh, Dhananjayan [VISUS]" userId="a0199d1d-0a79-4309-afbe-7ea85bc005cc" providerId="ADAL" clId="{AC7992E2-0EEC-4A43-A36F-DDC752CFC61C}" dt="2022-08-15T12:03:45.990" v="912" actId="478"/>
          <ac:cxnSpMkLst>
            <pc:docMk/>
            <pc:sldMk cId="2197601165" sldId="443"/>
            <ac:cxnSpMk id="8" creationId="{281216CF-EF9A-4070-8695-949FF7818EB5}"/>
          </ac:cxnSpMkLst>
        </pc:cxnChg>
        <pc:cxnChg chg="del mod">
          <ac:chgData name="Venkatesh, Dhananjayan [VISUS]" userId="a0199d1d-0a79-4309-afbe-7ea85bc005cc" providerId="ADAL" clId="{AC7992E2-0EEC-4A43-A36F-DDC752CFC61C}" dt="2022-08-15T12:03:45.990" v="912" actId="478"/>
          <ac:cxnSpMkLst>
            <pc:docMk/>
            <pc:sldMk cId="2197601165" sldId="443"/>
            <ac:cxnSpMk id="16" creationId="{8216B97B-8798-4ADB-BCB0-EBFB6C8C2BD7}"/>
          </ac:cxnSpMkLst>
        </pc:cxnChg>
        <pc:cxnChg chg="del mod">
          <ac:chgData name="Venkatesh, Dhananjayan [VISUS]" userId="a0199d1d-0a79-4309-afbe-7ea85bc005cc" providerId="ADAL" clId="{AC7992E2-0EEC-4A43-A36F-DDC752CFC61C}" dt="2022-08-15T12:03:45.990" v="912" actId="478"/>
          <ac:cxnSpMkLst>
            <pc:docMk/>
            <pc:sldMk cId="2197601165" sldId="443"/>
            <ac:cxnSpMk id="20" creationId="{4D2D63F2-491E-4C52-B5E6-45875EC81CA0}"/>
          </ac:cxnSpMkLst>
        </pc:cxnChg>
      </pc:sldChg>
      <pc:sldChg chg="addSp delSp modSp new mod modClrScheme chgLayout">
        <pc:chgData name="Venkatesh, Dhananjayan [VISUS]" userId="a0199d1d-0a79-4309-afbe-7ea85bc005cc" providerId="ADAL" clId="{AC7992E2-0EEC-4A43-A36F-DDC752CFC61C}" dt="2022-08-18T19:36:37.101" v="11391" actId="478"/>
        <pc:sldMkLst>
          <pc:docMk/>
          <pc:sldMk cId="634843326" sldId="444"/>
        </pc:sldMkLst>
        <pc:spChg chg="del">
          <ac:chgData name="Venkatesh, Dhananjayan [VISUS]" userId="a0199d1d-0a79-4309-afbe-7ea85bc005cc" providerId="ADAL" clId="{AC7992E2-0EEC-4A43-A36F-DDC752CFC61C}" dt="2022-08-15T11:30:59.132" v="270" actId="700"/>
          <ac:spMkLst>
            <pc:docMk/>
            <pc:sldMk cId="634843326" sldId="444"/>
            <ac:spMk id="2" creationId="{5FC94362-CCD3-4AD5-B73A-DF703C2223DC}"/>
          </ac:spMkLst>
        </pc:spChg>
        <pc:spChg chg="del mod ord">
          <ac:chgData name="Venkatesh, Dhananjayan [VISUS]" userId="a0199d1d-0a79-4309-afbe-7ea85bc005cc" providerId="ADAL" clId="{AC7992E2-0EEC-4A43-A36F-DDC752CFC61C}" dt="2022-08-15T11:30:59.132" v="270" actId="700"/>
          <ac:spMkLst>
            <pc:docMk/>
            <pc:sldMk cId="634843326" sldId="444"/>
            <ac:spMk id="3" creationId="{AA5A879D-9ABA-48C1-BB95-487E415BE8B4}"/>
          </ac:spMkLst>
        </pc:spChg>
        <pc:spChg chg="add mod ord">
          <ac:chgData name="Venkatesh, Dhananjayan [VISUS]" userId="a0199d1d-0a79-4309-afbe-7ea85bc005cc" providerId="ADAL" clId="{AC7992E2-0EEC-4A43-A36F-DDC752CFC61C}" dt="2022-08-17T20:21:37.836" v="6476" actId="20577"/>
          <ac:spMkLst>
            <pc:docMk/>
            <pc:sldMk cId="634843326" sldId="444"/>
            <ac:spMk id="4" creationId="{D9A84DC0-D4CC-4D0D-9332-06729F3B6BFF}"/>
          </ac:spMkLst>
        </pc:spChg>
        <pc:spChg chg="add del mod ord">
          <ac:chgData name="Venkatesh, Dhananjayan [VISUS]" userId="a0199d1d-0a79-4309-afbe-7ea85bc005cc" providerId="ADAL" clId="{AC7992E2-0EEC-4A43-A36F-DDC752CFC61C}" dt="2022-08-18T19:36:37.101" v="11391" actId="478"/>
          <ac:spMkLst>
            <pc:docMk/>
            <pc:sldMk cId="634843326" sldId="444"/>
            <ac:spMk id="5" creationId="{DD333699-2A86-4AA6-BAD9-D5FD1C6ED641}"/>
          </ac:spMkLst>
        </pc:spChg>
      </pc:sldChg>
      <pc:sldChg chg="add del">
        <pc:chgData name="Venkatesh, Dhananjayan [VISUS]" userId="a0199d1d-0a79-4309-afbe-7ea85bc005cc" providerId="ADAL" clId="{AC7992E2-0EEC-4A43-A36F-DDC752CFC61C}" dt="2022-08-15T17:19:41.574" v="3738"/>
        <pc:sldMkLst>
          <pc:docMk/>
          <pc:sldMk cId="1290893326" sldId="5214"/>
        </pc:sldMkLst>
      </pc:sldChg>
      <pc:sldChg chg="addSp delSp modSp add del mod modClrScheme chgLayout">
        <pc:chgData name="Venkatesh, Dhananjayan [VISUS]" userId="a0199d1d-0a79-4309-afbe-7ea85bc005cc" providerId="ADAL" clId="{AC7992E2-0EEC-4A43-A36F-DDC752CFC61C}" dt="2022-08-15T11:37:06.188" v="390" actId="47"/>
        <pc:sldMkLst>
          <pc:docMk/>
          <pc:sldMk cId="3016141867" sldId="2080106588"/>
        </pc:sldMkLst>
        <pc:spChg chg="mod ord">
          <ac:chgData name="Venkatesh, Dhananjayan [VISUS]" userId="a0199d1d-0a79-4309-afbe-7ea85bc005cc" providerId="ADAL" clId="{AC7992E2-0EEC-4A43-A36F-DDC752CFC61C}" dt="2022-08-15T11:35:10.485" v="374" actId="700"/>
          <ac:spMkLst>
            <pc:docMk/>
            <pc:sldMk cId="3016141867" sldId="2080106588"/>
            <ac:spMk id="2" creationId="{851A2737-794D-407C-BCA1-D79454CFDA51}"/>
          </ac:spMkLst>
        </pc:spChg>
        <pc:spChg chg="del mod">
          <ac:chgData name="Venkatesh, Dhananjayan [VISUS]" userId="a0199d1d-0a79-4309-afbe-7ea85bc005cc" providerId="ADAL" clId="{AC7992E2-0EEC-4A43-A36F-DDC752CFC61C}" dt="2022-08-15T11:36:55.935" v="385" actId="478"/>
          <ac:spMkLst>
            <pc:docMk/>
            <pc:sldMk cId="3016141867" sldId="2080106588"/>
            <ac:spMk id="3" creationId="{F6708430-EAA9-44C6-9C85-09ABF9363DF9}"/>
          </ac:spMkLst>
        </pc:spChg>
        <pc:spChg chg="mod ord">
          <ac:chgData name="Venkatesh, Dhananjayan [VISUS]" userId="a0199d1d-0a79-4309-afbe-7ea85bc005cc" providerId="ADAL" clId="{AC7992E2-0EEC-4A43-A36F-DDC752CFC61C}" dt="2022-08-15T11:35:10.485" v="374" actId="700"/>
          <ac:spMkLst>
            <pc:docMk/>
            <pc:sldMk cId="3016141867" sldId="2080106588"/>
            <ac:spMk id="4" creationId="{2957BB12-BE69-4FCE-9B0E-93799BF7D08B}"/>
          </ac:spMkLst>
        </pc:spChg>
        <pc:spChg chg="del mod ord">
          <ac:chgData name="Venkatesh, Dhananjayan [VISUS]" userId="a0199d1d-0a79-4309-afbe-7ea85bc005cc" providerId="ADAL" clId="{AC7992E2-0EEC-4A43-A36F-DDC752CFC61C}" dt="2022-08-15T11:35:25.469" v="380" actId="478"/>
          <ac:spMkLst>
            <pc:docMk/>
            <pc:sldMk cId="3016141867" sldId="2080106588"/>
            <ac:spMk id="5" creationId="{8E48C8F0-DA64-43AD-841A-C0CC297FDE5E}"/>
          </ac:spMkLst>
        </pc:spChg>
        <pc:spChg chg="add mod ord">
          <ac:chgData name="Venkatesh, Dhananjayan [VISUS]" userId="a0199d1d-0a79-4309-afbe-7ea85bc005cc" providerId="ADAL" clId="{AC7992E2-0EEC-4A43-A36F-DDC752CFC61C}" dt="2022-08-15T11:35:20.152" v="379" actId="404"/>
          <ac:spMkLst>
            <pc:docMk/>
            <pc:sldMk cId="3016141867" sldId="2080106588"/>
            <ac:spMk id="6" creationId="{6ED4775A-1F7B-4374-BEE1-89B13EE482CE}"/>
          </ac:spMkLst>
        </pc:spChg>
        <pc:spChg chg="mod">
          <ac:chgData name="Venkatesh, Dhananjayan [VISUS]" userId="a0199d1d-0a79-4309-afbe-7ea85bc005cc" providerId="ADAL" clId="{AC7992E2-0EEC-4A43-A36F-DDC752CFC61C}" dt="2022-08-15T11:36:02.287" v="384" actId="207"/>
          <ac:spMkLst>
            <pc:docMk/>
            <pc:sldMk cId="3016141867" sldId="2080106588"/>
            <ac:spMk id="36" creationId="{FAB42CD1-58C5-4BD1-96E0-EC8F758AC6C2}"/>
          </ac:spMkLst>
        </pc:spChg>
        <pc:spChg chg="mod">
          <ac:chgData name="Venkatesh, Dhananjayan [VISUS]" userId="a0199d1d-0a79-4309-afbe-7ea85bc005cc" providerId="ADAL" clId="{AC7992E2-0EEC-4A43-A36F-DDC752CFC61C}" dt="2022-08-15T11:36:02.287" v="384" actId="207"/>
          <ac:spMkLst>
            <pc:docMk/>
            <pc:sldMk cId="3016141867" sldId="2080106588"/>
            <ac:spMk id="39" creationId="{BFC81BDE-2A73-44E8-9EBC-E9A94B3B6783}"/>
          </ac:spMkLst>
        </pc:spChg>
        <pc:spChg chg="mod">
          <ac:chgData name="Venkatesh, Dhananjayan [VISUS]" userId="a0199d1d-0a79-4309-afbe-7ea85bc005cc" providerId="ADAL" clId="{AC7992E2-0EEC-4A43-A36F-DDC752CFC61C}" dt="2022-08-15T11:35:52.345" v="383" actId="207"/>
          <ac:spMkLst>
            <pc:docMk/>
            <pc:sldMk cId="3016141867" sldId="2080106588"/>
            <ac:spMk id="56" creationId="{63329861-63EE-4BC4-AD0E-1B106DCAFBA2}"/>
          </ac:spMkLst>
        </pc:spChg>
        <pc:spChg chg="mod">
          <ac:chgData name="Venkatesh, Dhananjayan [VISUS]" userId="a0199d1d-0a79-4309-afbe-7ea85bc005cc" providerId="ADAL" clId="{AC7992E2-0EEC-4A43-A36F-DDC752CFC61C}" dt="2022-08-15T11:36:02.287" v="384" actId="207"/>
          <ac:spMkLst>
            <pc:docMk/>
            <pc:sldMk cId="3016141867" sldId="2080106588"/>
            <ac:spMk id="58" creationId="{E33A7922-E677-409D-AEDC-80B4EA711BB1}"/>
          </ac:spMkLst>
        </pc:spChg>
        <pc:spChg chg="mod">
          <ac:chgData name="Venkatesh, Dhananjayan [VISUS]" userId="a0199d1d-0a79-4309-afbe-7ea85bc005cc" providerId="ADAL" clId="{AC7992E2-0EEC-4A43-A36F-DDC752CFC61C}" dt="2022-08-15T11:36:02.287" v="384" actId="207"/>
          <ac:spMkLst>
            <pc:docMk/>
            <pc:sldMk cId="3016141867" sldId="2080106588"/>
            <ac:spMk id="61" creationId="{25A72869-F41C-489D-9EC1-9EA9221AB7BA}"/>
          </ac:spMkLst>
        </pc:spChg>
        <pc:spChg chg="del mod">
          <ac:chgData name="Venkatesh, Dhananjayan [VISUS]" userId="a0199d1d-0a79-4309-afbe-7ea85bc005cc" providerId="ADAL" clId="{AC7992E2-0EEC-4A43-A36F-DDC752CFC61C}" dt="2022-08-15T11:37:02.202" v="389" actId="478"/>
          <ac:spMkLst>
            <pc:docMk/>
            <pc:sldMk cId="3016141867" sldId="2080106588"/>
            <ac:spMk id="64" creationId="{E57403C5-E93F-49DC-BC7C-EF34A342C393}"/>
          </ac:spMkLst>
        </pc:spChg>
        <pc:grpChg chg="mod">
          <ac:chgData name="Venkatesh, Dhananjayan [VISUS]" userId="a0199d1d-0a79-4309-afbe-7ea85bc005cc" providerId="ADAL" clId="{AC7992E2-0EEC-4A43-A36F-DDC752CFC61C}" dt="2022-08-15T11:36:02.287" v="384" actId="207"/>
          <ac:grpSpMkLst>
            <pc:docMk/>
            <pc:sldMk cId="3016141867" sldId="2080106588"/>
            <ac:grpSpMk id="7" creationId="{7B4A5755-556D-457A-A424-BBACADF1A2F7}"/>
          </ac:grpSpMkLst>
        </pc:grpChg>
        <pc:grpChg chg="mod">
          <ac:chgData name="Venkatesh, Dhananjayan [VISUS]" userId="a0199d1d-0a79-4309-afbe-7ea85bc005cc" providerId="ADAL" clId="{AC7992E2-0EEC-4A43-A36F-DDC752CFC61C}" dt="2022-08-15T11:36:02.287" v="384" actId="207"/>
          <ac:grpSpMkLst>
            <pc:docMk/>
            <pc:sldMk cId="3016141867" sldId="2080106588"/>
            <ac:grpSpMk id="8" creationId="{B5F46450-C639-4C76-A93B-CCAEDF7BBE2B}"/>
          </ac:grpSpMkLst>
        </pc:grpChg>
        <pc:grpChg chg="del mod">
          <ac:chgData name="Venkatesh, Dhananjayan [VISUS]" userId="a0199d1d-0a79-4309-afbe-7ea85bc005cc" providerId="ADAL" clId="{AC7992E2-0EEC-4A43-A36F-DDC752CFC61C}" dt="2022-08-15T11:36:57.302" v="386" actId="478"/>
          <ac:grpSpMkLst>
            <pc:docMk/>
            <pc:sldMk cId="3016141867" sldId="2080106588"/>
            <ac:grpSpMk id="9" creationId="{5FEE1D2E-498B-4A1F-A388-1A045C686339}"/>
          </ac:grpSpMkLst>
        </pc:grpChg>
        <pc:grpChg chg="mod">
          <ac:chgData name="Venkatesh, Dhananjayan [VISUS]" userId="a0199d1d-0a79-4309-afbe-7ea85bc005cc" providerId="ADAL" clId="{AC7992E2-0EEC-4A43-A36F-DDC752CFC61C}" dt="2022-08-15T11:36:02.287" v="384" actId="207"/>
          <ac:grpSpMkLst>
            <pc:docMk/>
            <pc:sldMk cId="3016141867" sldId="2080106588"/>
            <ac:grpSpMk id="10" creationId="{C31E9C26-133B-4838-B1E7-1565050B9F2D}"/>
          </ac:grpSpMkLst>
        </pc:grpChg>
        <pc:grpChg chg="mod">
          <ac:chgData name="Venkatesh, Dhananjayan [VISUS]" userId="a0199d1d-0a79-4309-afbe-7ea85bc005cc" providerId="ADAL" clId="{AC7992E2-0EEC-4A43-A36F-DDC752CFC61C}" dt="2022-08-15T11:36:02.287" v="384" actId="207"/>
          <ac:grpSpMkLst>
            <pc:docMk/>
            <pc:sldMk cId="3016141867" sldId="2080106588"/>
            <ac:grpSpMk id="11" creationId="{D3C1E37C-CF8E-48E5-8D99-54FCDB4EB812}"/>
          </ac:grpSpMkLst>
        </pc:grpChg>
        <pc:grpChg chg="mod">
          <ac:chgData name="Venkatesh, Dhananjayan [VISUS]" userId="a0199d1d-0a79-4309-afbe-7ea85bc005cc" providerId="ADAL" clId="{AC7992E2-0EEC-4A43-A36F-DDC752CFC61C}" dt="2022-08-15T11:36:02.287" v="384" actId="207"/>
          <ac:grpSpMkLst>
            <pc:docMk/>
            <pc:sldMk cId="3016141867" sldId="2080106588"/>
            <ac:grpSpMk id="12" creationId="{D253C1AD-80B6-41A4-8622-52E02E768A34}"/>
          </ac:grpSpMkLst>
        </pc:grpChg>
        <pc:grpChg chg="del mod">
          <ac:chgData name="Venkatesh, Dhananjayan [VISUS]" userId="a0199d1d-0a79-4309-afbe-7ea85bc005cc" providerId="ADAL" clId="{AC7992E2-0EEC-4A43-A36F-DDC752CFC61C}" dt="2022-08-15T11:36:55.935" v="385" actId="478"/>
          <ac:grpSpMkLst>
            <pc:docMk/>
            <pc:sldMk cId="3016141867" sldId="2080106588"/>
            <ac:grpSpMk id="41" creationId="{5AE77F70-34DF-46CE-880F-5EF6AA4B0FE9}"/>
          </ac:grpSpMkLst>
        </pc:grpChg>
        <pc:cxnChg chg="mod">
          <ac:chgData name="Venkatesh, Dhananjayan [VISUS]" userId="a0199d1d-0a79-4309-afbe-7ea85bc005cc" providerId="ADAL" clId="{AC7992E2-0EEC-4A43-A36F-DDC752CFC61C}" dt="2022-08-15T11:36:02.287" v="384" actId="207"/>
          <ac:cxnSpMkLst>
            <pc:docMk/>
            <pc:sldMk cId="3016141867" sldId="2080106588"/>
            <ac:cxnSpMk id="20" creationId="{783A1C62-9B15-4B6B-9854-864F39E26BE0}"/>
          </ac:cxnSpMkLst>
        </pc:cxnChg>
        <pc:cxnChg chg="mod">
          <ac:chgData name="Venkatesh, Dhananjayan [VISUS]" userId="a0199d1d-0a79-4309-afbe-7ea85bc005cc" providerId="ADAL" clId="{AC7992E2-0EEC-4A43-A36F-DDC752CFC61C}" dt="2022-08-15T11:36:02.287" v="384" actId="207"/>
          <ac:cxnSpMkLst>
            <pc:docMk/>
            <pc:sldMk cId="3016141867" sldId="2080106588"/>
            <ac:cxnSpMk id="28" creationId="{31EE9D8C-BDB3-492C-8CDD-4A8320ED4D97}"/>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48" creationId="{98447E2D-B55E-4C14-B6F6-DB82CAA16C4B}"/>
          </ac:cxnSpMkLst>
        </pc:cxnChg>
        <pc:cxnChg chg="del mod">
          <ac:chgData name="Venkatesh, Dhananjayan [VISUS]" userId="a0199d1d-0a79-4309-afbe-7ea85bc005cc" providerId="ADAL" clId="{AC7992E2-0EEC-4A43-A36F-DDC752CFC61C}" dt="2022-08-15T11:36:58.685" v="387" actId="478"/>
          <ac:cxnSpMkLst>
            <pc:docMk/>
            <pc:sldMk cId="3016141867" sldId="2080106588"/>
            <ac:cxnSpMk id="2051" creationId="{5418B4E3-8A5F-4C5B-AA13-8C2C09095BCD}"/>
          </ac:cxnSpMkLst>
        </pc:cxnChg>
        <pc:cxnChg chg="del mod">
          <ac:chgData name="Venkatesh, Dhananjayan [VISUS]" userId="a0199d1d-0a79-4309-afbe-7ea85bc005cc" providerId="ADAL" clId="{AC7992E2-0EEC-4A43-A36F-DDC752CFC61C}" dt="2022-08-15T11:36:59.752" v="388" actId="478"/>
          <ac:cxnSpMkLst>
            <pc:docMk/>
            <pc:sldMk cId="3016141867" sldId="2080106588"/>
            <ac:cxnSpMk id="2055" creationId="{8830716D-98EE-48F5-81AB-B8A9E0820ED6}"/>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57" creationId="{FD61742A-6492-45EB-B0A2-95459F49C454}"/>
          </ac:cxnSpMkLst>
        </pc:cxnChg>
        <pc:cxnChg chg="mod">
          <ac:chgData name="Venkatesh, Dhananjayan [VISUS]" userId="a0199d1d-0a79-4309-afbe-7ea85bc005cc" providerId="ADAL" clId="{AC7992E2-0EEC-4A43-A36F-DDC752CFC61C}" dt="2022-08-15T11:36:02.287" v="384" actId="207"/>
          <ac:cxnSpMkLst>
            <pc:docMk/>
            <pc:sldMk cId="3016141867" sldId="2080106588"/>
            <ac:cxnSpMk id="2059" creationId="{2F1273CC-4B47-4764-BEEF-3FB8CAEAE166}"/>
          </ac:cxnSpMkLst>
        </pc:cxnChg>
      </pc:sldChg>
      <pc:sldChg chg="addSp delSp modSp add mod ord modClrScheme chgLayout">
        <pc:chgData name="Venkatesh, Dhananjayan [VISUS]" userId="a0199d1d-0a79-4309-afbe-7ea85bc005cc" providerId="ADAL" clId="{AC7992E2-0EEC-4A43-A36F-DDC752CFC61C}" dt="2022-08-24T16:19:47.545" v="20513" actId="14100"/>
        <pc:sldMkLst>
          <pc:docMk/>
          <pc:sldMk cId="933983488" sldId="2080106592"/>
        </pc:sldMkLst>
        <pc:spChg chg="add mod ord">
          <ac:chgData name="Venkatesh, Dhananjayan [VISUS]" userId="a0199d1d-0a79-4309-afbe-7ea85bc005cc" providerId="ADAL" clId="{AC7992E2-0EEC-4A43-A36F-DDC752CFC61C}" dt="2022-08-24T16:19:19.061" v="20454" actId="14100"/>
          <ac:spMkLst>
            <pc:docMk/>
            <pc:sldMk cId="933983488" sldId="2080106592"/>
            <ac:spMk id="2" creationId="{53E5D912-FA69-46C1-BD44-20B170389797}"/>
          </ac:spMkLst>
        </pc:spChg>
        <pc:spChg chg="del mod ord">
          <ac:chgData name="Venkatesh, Dhananjayan [VISUS]" userId="a0199d1d-0a79-4309-afbe-7ea85bc005cc" providerId="ADAL" clId="{AC7992E2-0EEC-4A43-A36F-DDC752CFC61C}" dt="2022-08-15T11:38:12.719" v="403" actId="478"/>
          <ac:spMkLst>
            <pc:docMk/>
            <pc:sldMk cId="933983488" sldId="2080106592"/>
            <ac:spMk id="2" creationId="{851A2737-794D-407C-BCA1-D79454CFDA51}"/>
          </ac:spMkLst>
        </pc:spChg>
        <pc:spChg chg="add del mod">
          <ac:chgData name="Venkatesh, Dhananjayan [VISUS]" userId="a0199d1d-0a79-4309-afbe-7ea85bc005cc" providerId="ADAL" clId="{AC7992E2-0EEC-4A43-A36F-DDC752CFC61C}" dt="2022-08-19T10:15:11.434" v="16870" actId="478"/>
          <ac:spMkLst>
            <pc:docMk/>
            <pc:sldMk cId="933983488" sldId="2080106592"/>
            <ac:spMk id="2" creationId="{951F15EE-FD22-4B19-89BC-87B9D88AE6D4}"/>
          </ac:spMkLst>
        </pc:spChg>
        <pc:spChg chg="del mod">
          <ac:chgData name="Venkatesh, Dhananjayan [VISUS]" userId="a0199d1d-0a79-4309-afbe-7ea85bc005cc" providerId="ADAL" clId="{AC7992E2-0EEC-4A43-A36F-DDC752CFC61C}" dt="2022-08-17T20:55:18.334" v="6739" actId="478"/>
          <ac:spMkLst>
            <pc:docMk/>
            <pc:sldMk cId="933983488" sldId="2080106592"/>
            <ac:spMk id="3" creationId="{FF1A7E55-59F1-4F6B-AAB7-1A8792365497}"/>
          </ac:spMkLst>
        </pc:spChg>
        <pc:spChg chg="mod ord">
          <ac:chgData name="Venkatesh, Dhananjayan [VISUS]" userId="a0199d1d-0a79-4309-afbe-7ea85bc005cc" providerId="ADAL" clId="{AC7992E2-0EEC-4A43-A36F-DDC752CFC61C}" dt="2022-08-17T21:08:14.854" v="6986" actId="122"/>
          <ac:spMkLst>
            <pc:docMk/>
            <pc:sldMk cId="933983488" sldId="2080106592"/>
            <ac:spMk id="4" creationId="{C558FD48-27D8-4BE8-B444-44E258AFE1DC}"/>
          </ac:spMkLst>
        </pc:spChg>
        <pc:spChg chg="add del mod ord">
          <ac:chgData name="Venkatesh, Dhananjayan [VISUS]" userId="a0199d1d-0a79-4309-afbe-7ea85bc005cc" providerId="ADAL" clId="{AC7992E2-0EEC-4A43-A36F-DDC752CFC61C}" dt="2022-08-15T11:37:21.572" v="391" actId="700"/>
          <ac:spMkLst>
            <pc:docMk/>
            <pc:sldMk cId="933983488" sldId="2080106592"/>
            <ac:spMk id="5" creationId="{54675223-7280-4751-9139-96390865694C}"/>
          </ac:spMkLst>
        </pc:spChg>
        <pc:spChg chg="add del mod">
          <ac:chgData name="Venkatesh, Dhananjayan [VISUS]" userId="a0199d1d-0a79-4309-afbe-7ea85bc005cc" providerId="ADAL" clId="{AC7992E2-0EEC-4A43-A36F-DDC752CFC61C}" dt="2022-08-24T10:38:50.832" v="20191" actId="478"/>
          <ac:spMkLst>
            <pc:docMk/>
            <pc:sldMk cId="933983488" sldId="2080106592"/>
            <ac:spMk id="5" creationId="{9673C4A0-F783-43F6-B805-5BB8DD2A837E}"/>
          </ac:spMkLst>
        </pc:spChg>
        <pc:spChg chg="add del mod ord">
          <ac:chgData name="Venkatesh, Dhananjayan [VISUS]" userId="a0199d1d-0a79-4309-afbe-7ea85bc005cc" providerId="ADAL" clId="{AC7992E2-0EEC-4A43-A36F-DDC752CFC61C}" dt="2022-08-15T11:37:42.842" v="392" actId="700"/>
          <ac:spMkLst>
            <pc:docMk/>
            <pc:sldMk cId="933983488" sldId="2080106592"/>
            <ac:spMk id="6" creationId="{F5F5CE0C-B53C-42FF-B013-EBE218FDC2B2}"/>
          </ac:spMkLst>
        </pc:spChg>
        <pc:spChg chg="add del mod ord">
          <ac:chgData name="Venkatesh, Dhananjayan [VISUS]" userId="a0199d1d-0a79-4309-afbe-7ea85bc005cc" providerId="ADAL" clId="{AC7992E2-0EEC-4A43-A36F-DDC752CFC61C}" dt="2022-08-22T12:39:59.824" v="18029" actId="12788"/>
          <ac:spMkLst>
            <pc:docMk/>
            <pc:sldMk cId="933983488" sldId="2080106592"/>
            <ac:spMk id="7" creationId="{4D0E7BAD-8A27-4E4A-9502-DFC3D545EF22}"/>
          </ac:spMkLst>
        </pc:spChg>
        <pc:spChg chg="add del mod">
          <ac:chgData name="Venkatesh, Dhananjayan [VISUS]" userId="a0199d1d-0a79-4309-afbe-7ea85bc005cc" providerId="ADAL" clId="{AC7992E2-0EEC-4A43-A36F-DDC752CFC61C}" dt="2022-08-15T11:38:18.556" v="406" actId="478"/>
          <ac:spMkLst>
            <pc:docMk/>
            <pc:sldMk cId="933983488" sldId="2080106592"/>
            <ac:spMk id="9" creationId="{C3E38D10-0C66-4A85-A912-5CECB54F9D4C}"/>
          </ac:spMkLst>
        </pc:spChg>
        <pc:spChg chg="add del mod">
          <ac:chgData name="Venkatesh, Dhananjayan [VISUS]" userId="a0199d1d-0a79-4309-afbe-7ea85bc005cc" providerId="ADAL" clId="{AC7992E2-0EEC-4A43-A36F-DDC752CFC61C}" dt="2022-08-15T11:38:16.735" v="405" actId="478"/>
          <ac:spMkLst>
            <pc:docMk/>
            <pc:sldMk cId="933983488" sldId="2080106592"/>
            <ac:spMk id="11" creationId="{FE6B4B0F-D994-425F-AB51-6C591F2441F0}"/>
          </ac:spMkLst>
        </pc:spChg>
        <pc:spChg chg="del mod">
          <ac:chgData name="Venkatesh, Dhananjayan [VISUS]" userId="a0199d1d-0a79-4309-afbe-7ea85bc005cc" providerId="ADAL" clId="{AC7992E2-0EEC-4A43-A36F-DDC752CFC61C}" dt="2022-08-17T20:42:45.805" v="6661" actId="478"/>
          <ac:spMkLst>
            <pc:docMk/>
            <pc:sldMk cId="933983488" sldId="2080106592"/>
            <ac:spMk id="15" creationId="{72C8D714-9607-4662-A671-60AA0E65636D}"/>
          </ac:spMkLst>
        </pc:spChg>
        <pc:spChg chg="mod">
          <ac:chgData name="Venkatesh, Dhananjayan [VISUS]" userId="a0199d1d-0a79-4309-afbe-7ea85bc005cc" providerId="ADAL" clId="{AC7992E2-0EEC-4A43-A36F-DDC752CFC61C}" dt="2022-08-24T16:19:01.349" v="20451" actId="1036"/>
          <ac:spMkLst>
            <pc:docMk/>
            <pc:sldMk cId="933983488" sldId="2080106592"/>
            <ac:spMk id="36" creationId="{FAB42CD1-58C5-4BD1-96E0-EC8F758AC6C2}"/>
          </ac:spMkLst>
        </pc:spChg>
        <pc:spChg chg="mod">
          <ac:chgData name="Venkatesh, Dhananjayan [VISUS]" userId="a0199d1d-0a79-4309-afbe-7ea85bc005cc" providerId="ADAL" clId="{AC7992E2-0EEC-4A43-A36F-DDC752CFC61C}" dt="2022-08-17T21:12:34.523" v="7189" actId="1076"/>
          <ac:spMkLst>
            <pc:docMk/>
            <pc:sldMk cId="933983488" sldId="2080106592"/>
            <ac:spMk id="39" creationId="{BFC81BDE-2A73-44E8-9EBC-E9A94B3B6783}"/>
          </ac:spMkLst>
        </pc:spChg>
        <pc:spChg chg="add del mod">
          <ac:chgData name="Venkatesh, Dhananjayan [VISUS]" userId="a0199d1d-0a79-4309-afbe-7ea85bc005cc" providerId="ADAL" clId="{AC7992E2-0EEC-4A43-A36F-DDC752CFC61C}" dt="2022-08-15T11:40:21.785" v="424" actId="478"/>
          <ac:spMkLst>
            <pc:docMk/>
            <pc:sldMk cId="933983488" sldId="2080106592"/>
            <ac:spMk id="40" creationId="{ACB8182D-9AF8-47CB-98A5-FBB7E4D256BD}"/>
          </ac:spMkLst>
        </pc:spChg>
        <pc:spChg chg="mod">
          <ac:chgData name="Venkatesh, Dhananjayan [VISUS]" userId="a0199d1d-0a79-4309-afbe-7ea85bc005cc" providerId="ADAL" clId="{AC7992E2-0EEC-4A43-A36F-DDC752CFC61C}" dt="2022-08-17T20:53:16.919" v="6711" actId="1076"/>
          <ac:spMkLst>
            <pc:docMk/>
            <pc:sldMk cId="933983488" sldId="2080106592"/>
            <ac:spMk id="41" creationId="{96C6D6A0-7843-43C1-B028-D7E4F7A71CC6}"/>
          </ac:spMkLst>
        </pc:spChg>
        <pc:spChg chg="del mod">
          <ac:chgData name="Venkatesh, Dhananjayan [VISUS]" userId="a0199d1d-0a79-4309-afbe-7ea85bc005cc" providerId="ADAL" clId="{AC7992E2-0EEC-4A43-A36F-DDC752CFC61C}" dt="2022-08-15T11:38:03.368" v="402"/>
          <ac:spMkLst>
            <pc:docMk/>
            <pc:sldMk cId="933983488" sldId="2080106592"/>
            <ac:spMk id="43" creationId="{76282051-0F57-4B31-B943-A0E23B430D54}"/>
          </ac:spMkLst>
        </pc:spChg>
        <pc:spChg chg="del mod">
          <ac:chgData name="Venkatesh, Dhananjayan [VISUS]" userId="a0199d1d-0a79-4309-afbe-7ea85bc005cc" providerId="ADAL" clId="{AC7992E2-0EEC-4A43-A36F-DDC752CFC61C}" dt="2022-08-17T20:42:50.989" v="6665" actId="478"/>
          <ac:spMkLst>
            <pc:docMk/>
            <pc:sldMk cId="933983488" sldId="2080106592"/>
            <ac:spMk id="46" creationId="{37651902-A2D0-4110-AA79-338298D20F07}"/>
          </ac:spMkLst>
        </pc:spChg>
        <pc:spChg chg="del mod">
          <ac:chgData name="Venkatesh, Dhananjayan [VISUS]" userId="a0199d1d-0a79-4309-afbe-7ea85bc005cc" providerId="ADAL" clId="{AC7992E2-0EEC-4A43-A36F-DDC752CFC61C}" dt="2022-08-17T20:43:20.334" v="6672" actId="478"/>
          <ac:spMkLst>
            <pc:docMk/>
            <pc:sldMk cId="933983488" sldId="2080106592"/>
            <ac:spMk id="47" creationId="{439CA754-263E-4952-99BA-15F2DC593FD5}"/>
          </ac:spMkLst>
        </pc:spChg>
        <pc:spChg chg="mod">
          <ac:chgData name="Venkatesh, Dhananjayan [VISUS]" userId="a0199d1d-0a79-4309-afbe-7ea85bc005cc" providerId="ADAL" clId="{AC7992E2-0EEC-4A43-A36F-DDC752CFC61C}" dt="2022-08-17T20:53:15.187" v="6708" actId="1076"/>
          <ac:spMkLst>
            <pc:docMk/>
            <pc:sldMk cId="933983488" sldId="2080106592"/>
            <ac:spMk id="48" creationId="{1989DE56-EF59-428D-9245-4385781E18AB}"/>
          </ac:spMkLst>
        </pc:spChg>
        <pc:spChg chg="add mod">
          <ac:chgData name="Venkatesh, Dhananjayan [VISUS]" userId="a0199d1d-0a79-4309-afbe-7ea85bc005cc" providerId="ADAL" clId="{AC7992E2-0EEC-4A43-A36F-DDC752CFC61C}" dt="2022-08-19T10:14:55.889" v="16869" actId="1076"/>
          <ac:spMkLst>
            <pc:docMk/>
            <pc:sldMk cId="933983488" sldId="2080106592"/>
            <ac:spMk id="49" creationId="{442540E1-CD7E-4964-83D2-CD15CD1BDD90}"/>
          </ac:spMkLst>
        </pc:spChg>
        <pc:spChg chg="del mod">
          <ac:chgData name="Venkatesh, Dhananjayan [VISUS]" userId="a0199d1d-0a79-4309-afbe-7ea85bc005cc" providerId="ADAL" clId="{AC7992E2-0EEC-4A43-A36F-DDC752CFC61C}" dt="2022-08-17T20:42:39.117" v="6657" actId="478"/>
          <ac:spMkLst>
            <pc:docMk/>
            <pc:sldMk cId="933983488" sldId="2080106592"/>
            <ac:spMk id="50" creationId="{6FE2D14D-2D32-4B14-83F4-13F2843FA987}"/>
          </ac:spMkLst>
        </pc:spChg>
        <pc:spChg chg="del mod">
          <ac:chgData name="Venkatesh, Dhananjayan [VISUS]" userId="a0199d1d-0a79-4309-afbe-7ea85bc005cc" providerId="ADAL" clId="{AC7992E2-0EEC-4A43-A36F-DDC752CFC61C}" dt="2022-08-17T20:43:22.049" v="6674" actId="478"/>
          <ac:spMkLst>
            <pc:docMk/>
            <pc:sldMk cId="933983488" sldId="2080106592"/>
            <ac:spMk id="51" creationId="{26016FC9-9388-40DF-B7A2-75E4A716E42B}"/>
          </ac:spMkLst>
        </pc:spChg>
        <pc:spChg chg="add del mod">
          <ac:chgData name="Venkatesh, Dhananjayan [VISUS]" userId="a0199d1d-0a79-4309-afbe-7ea85bc005cc" providerId="ADAL" clId="{AC7992E2-0EEC-4A43-A36F-DDC752CFC61C}" dt="2022-08-17T20:43:13.440" v="6667" actId="478"/>
          <ac:spMkLst>
            <pc:docMk/>
            <pc:sldMk cId="933983488" sldId="2080106592"/>
            <ac:spMk id="52" creationId="{D3FE7A67-EDC5-4867-8CDE-A1E941DF84A7}"/>
          </ac:spMkLst>
        </pc:spChg>
        <pc:spChg chg="del mod">
          <ac:chgData name="Venkatesh, Dhananjayan [VISUS]" userId="a0199d1d-0a79-4309-afbe-7ea85bc005cc" providerId="ADAL" clId="{AC7992E2-0EEC-4A43-A36F-DDC752CFC61C}" dt="2022-08-17T20:43:21.344" v="6673" actId="478"/>
          <ac:spMkLst>
            <pc:docMk/>
            <pc:sldMk cId="933983488" sldId="2080106592"/>
            <ac:spMk id="53" creationId="{95038A63-D69D-40DF-8685-08B2B79B2EE2}"/>
          </ac:spMkLst>
        </pc:spChg>
        <pc:spChg chg="add del mod">
          <ac:chgData name="Venkatesh, Dhananjayan [VISUS]" userId="a0199d1d-0a79-4309-afbe-7ea85bc005cc" providerId="ADAL" clId="{AC7992E2-0EEC-4A43-A36F-DDC752CFC61C}" dt="2022-08-15T11:46:04.475" v="481"/>
          <ac:spMkLst>
            <pc:docMk/>
            <pc:sldMk cId="933983488" sldId="2080106592"/>
            <ac:spMk id="54" creationId="{FAC17FC4-C319-4C48-81DE-519391B72DFB}"/>
          </ac:spMkLst>
        </pc:spChg>
        <pc:spChg chg="add mod">
          <ac:chgData name="Venkatesh, Dhananjayan [VISUS]" userId="a0199d1d-0a79-4309-afbe-7ea85bc005cc" providerId="ADAL" clId="{AC7992E2-0EEC-4A43-A36F-DDC752CFC61C}" dt="2022-08-20T13:33:32.155" v="17279" actId="1076"/>
          <ac:spMkLst>
            <pc:docMk/>
            <pc:sldMk cId="933983488" sldId="2080106592"/>
            <ac:spMk id="56" creationId="{CAF42DFA-B2F3-4E87-97A6-6ABE79E422C9}"/>
          </ac:spMkLst>
        </pc:spChg>
        <pc:spChg chg="mod">
          <ac:chgData name="Venkatesh, Dhananjayan [VISUS]" userId="a0199d1d-0a79-4309-afbe-7ea85bc005cc" providerId="ADAL" clId="{AC7992E2-0EEC-4A43-A36F-DDC752CFC61C}" dt="2022-08-17T20:53:13.730" v="6704" actId="1076"/>
          <ac:spMkLst>
            <pc:docMk/>
            <pc:sldMk cId="933983488" sldId="2080106592"/>
            <ac:spMk id="57" creationId="{13758F31-4E70-4B62-B31F-1DB8DCA7483C}"/>
          </ac:spMkLst>
        </pc:spChg>
        <pc:spChg chg="add del mod">
          <ac:chgData name="Venkatesh, Dhananjayan [VISUS]" userId="a0199d1d-0a79-4309-afbe-7ea85bc005cc" providerId="ADAL" clId="{AC7992E2-0EEC-4A43-A36F-DDC752CFC61C}" dt="2022-08-19T10:14:44.538" v="16856" actId="478"/>
          <ac:spMkLst>
            <pc:docMk/>
            <pc:sldMk cId="933983488" sldId="2080106592"/>
            <ac:spMk id="57" creationId="{B284E8B6-9929-48E2-80DC-A117092D97A5}"/>
          </ac:spMkLst>
        </pc:spChg>
        <pc:spChg chg="del mod">
          <ac:chgData name="Venkatesh, Dhananjayan [VISUS]" userId="a0199d1d-0a79-4309-afbe-7ea85bc005cc" providerId="ADAL" clId="{AC7992E2-0EEC-4A43-A36F-DDC752CFC61C}" dt="2022-08-20T13:33:23.697" v="17277" actId="478"/>
          <ac:spMkLst>
            <pc:docMk/>
            <pc:sldMk cId="933983488" sldId="2080106592"/>
            <ac:spMk id="58" creationId="{E33A7922-E677-409D-AEDC-80B4EA711BB1}"/>
          </ac:spMkLst>
        </pc:spChg>
        <pc:spChg chg="del mod">
          <ac:chgData name="Venkatesh, Dhananjayan [VISUS]" userId="a0199d1d-0a79-4309-afbe-7ea85bc005cc" providerId="ADAL" clId="{AC7992E2-0EEC-4A43-A36F-DDC752CFC61C}" dt="2022-08-17T20:43:18.992" v="6671" actId="478"/>
          <ac:spMkLst>
            <pc:docMk/>
            <pc:sldMk cId="933983488" sldId="2080106592"/>
            <ac:spMk id="59" creationId="{3ADD9924-F7DE-4433-AB41-BAB06764348B}"/>
          </ac:spMkLst>
        </pc:spChg>
        <pc:spChg chg="mod">
          <ac:chgData name="Venkatesh, Dhananjayan [VISUS]" userId="a0199d1d-0a79-4309-afbe-7ea85bc005cc" providerId="ADAL" clId="{AC7992E2-0EEC-4A43-A36F-DDC752CFC61C}" dt="2022-08-20T13:33:04.155" v="17270"/>
          <ac:spMkLst>
            <pc:docMk/>
            <pc:sldMk cId="933983488" sldId="2080106592"/>
            <ac:spMk id="59" creationId="{E0C72D50-F81B-4572-98FF-E672D5BD6C07}"/>
          </ac:spMkLst>
        </pc:spChg>
        <pc:spChg chg="del mod">
          <ac:chgData name="Venkatesh, Dhananjayan [VISUS]" userId="a0199d1d-0a79-4309-afbe-7ea85bc005cc" providerId="ADAL" clId="{AC7992E2-0EEC-4A43-A36F-DDC752CFC61C}" dt="2022-08-17T21:12:52.040" v="7192" actId="478"/>
          <ac:spMkLst>
            <pc:docMk/>
            <pc:sldMk cId="933983488" sldId="2080106592"/>
            <ac:spMk id="60" creationId="{BCC3C561-58F0-4017-9BEC-542FED4F6716}"/>
          </ac:spMkLst>
        </pc:spChg>
        <pc:spChg chg="mod">
          <ac:chgData name="Venkatesh, Dhananjayan [VISUS]" userId="a0199d1d-0a79-4309-afbe-7ea85bc005cc" providerId="ADAL" clId="{AC7992E2-0EEC-4A43-A36F-DDC752CFC61C}" dt="2022-08-24T16:14:55.894" v="20402" actId="1076"/>
          <ac:spMkLst>
            <pc:docMk/>
            <pc:sldMk cId="933983488" sldId="2080106592"/>
            <ac:spMk id="61" creationId="{25A72869-F41C-489D-9EC1-9EA9221AB7BA}"/>
          </ac:spMkLst>
        </pc:spChg>
        <pc:spChg chg="add mod">
          <ac:chgData name="Venkatesh, Dhananjayan [VISUS]" userId="a0199d1d-0a79-4309-afbe-7ea85bc005cc" providerId="ADAL" clId="{AC7992E2-0EEC-4A43-A36F-DDC752CFC61C}" dt="2022-08-22T12:31:23.123" v="17855" actId="1076"/>
          <ac:spMkLst>
            <pc:docMk/>
            <pc:sldMk cId="933983488" sldId="2080106592"/>
            <ac:spMk id="62" creationId="{3BAF87DE-68D7-4BD3-AA13-0B3072DE7FC9}"/>
          </ac:spMkLst>
        </pc:spChg>
        <pc:spChg chg="add mod">
          <ac:chgData name="Venkatesh, Dhananjayan [VISUS]" userId="a0199d1d-0a79-4309-afbe-7ea85bc005cc" providerId="ADAL" clId="{AC7992E2-0EEC-4A43-A36F-DDC752CFC61C}" dt="2022-08-23T17:28:56.946" v="19889" actId="20577"/>
          <ac:spMkLst>
            <pc:docMk/>
            <pc:sldMk cId="933983488" sldId="2080106592"/>
            <ac:spMk id="63" creationId="{1BF12CA6-652C-477B-94BC-9D3B37F45971}"/>
          </ac:spMkLst>
        </pc:spChg>
        <pc:spChg chg="del mod">
          <ac:chgData name="Venkatesh, Dhananjayan [VISUS]" userId="a0199d1d-0a79-4309-afbe-7ea85bc005cc" providerId="ADAL" clId="{AC7992E2-0EEC-4A43-A36F-DDC752CFC61C}" dt="2022-08-17T20:42:47.169" v="6662" actId="478"/>
          <ac:spMkLst>
            <pc:docMk/>
            <pc:sldMk cId="933983488" sldId="2080106592"/>
            <ac:spMk id="63" creationId="{9A2C5D5A-6F94-43F7-998A-A3B447CEFD52}"/>
          </ac:spMkLst>
        </pc:spChg>
        <pc:spChg chg="add del mod">
          <ac:chgData name="Venkatesh, Dhananjayan [VISUS]" userId="a0199d1d-0a79-4309-afbe-7ea85bc005cc" providerId="ADAL" clId="{AC7992E2-0EEC-4A43-A36F-DDC752CFC61C}" dt="2022-08-22T12:34:47.963" v="17894" actId="478"/>
          <ac:spMkLst>
            <pc:docMk/>
            <pc:sldMk cId="933983488" sldId="2080106592"/>
            <ac:spMk id="64" creationId="{99780248-63E9-446A-8F7C-F8F49B524A07}"/>
          </ac:spMkLst>
        </pc:spChg>
        <pc:spChg chg="del mod">
          <ac:chgData name="Venkatesh, Dhananjayan [VISUS]" userId="a0199d1d-0a79-4309-afbe-7ea85bc005cc" providerId="ADAL" clId="{AC7992E2-0EEC-4A43-A36F-DDC752CFC61C}" dt="2022-08-17T20:42:44.781" v="6660" actId="478"/>
          <ac:spMkLst>
            <pc:docMk/>
            <pc:sldMk cId="933983488" sldId="2080106592"/>
            <ac:spMk id="66" creationId="{42678E31-83B5-4E30-A6D9-DA0437177B2A}"/>
          </ac:spMkLst>
        </pc:spChg>
        <pc:spChg chg="del mod">
          <ac:chgData name="Venkatesh, Dhananjayan [VISUS]" userId="a0199d1d-0a79-4309-afbe-7ea85bc005cc" providerId="ADAL" clId="{AC7992E2-0EEC-4A43-A36F-DDC752CFC61C}" dt="2022-08-17T20:42:40.401" v="6658" actId="478"/>
          <ac:spMkLst>
            <pc:docMk/>
            <pc:sldMk cId="933983488" sldId="2080106592"/>
            <ac:spMk id="68" creationId="{30971120-5ADA-467C-9B26-D826A3E0EFA7}"/>
          </ac:spMkLst>
        </pc:spChg>
        <pc:spChg chg="add del mod">
          <ac:chgData name="Venkatesh, Dhananjayan [VISUS]" userId="a0199d1d-0a79-4309-afbe-7ea85bc005cc" providerId="ADAL" clId="{AC7992E2-0EEC-4A43-A36F-DDC752CFC61C}" dt="2022-08-17T20:43:15.919" v="6669" actId="478"/>
          <ac:spMkLst>
            <pc:docMk/>
            <pc:sldMk cId="933983488" sldId="2080106592"/>
            <ac:spMk id="69" creationId="{7CCFDEE1-E284-4F66-9014-A9D7B864072B}"/>
          </ac:spMkLst>
        </pc:spChg>
        <pc:spChg chg="add mod">
          <ac:chgData name="Venkatesh, Dhananjayan [VISUS]" userId="a0199d1d-0a79-4309-afbe-7ea85bc005cc" providerId="ADAL" clId="{AC7992E2-0EEC-4A43-A36F-DDC752CFC61C}" dt="2022-08-17T21:22:45.848" v="7257" actId="1076"/>
          <ac:spMkLst>
            <pc:docMk/>
            <pc:sldMk cId="933983488" sldId="2080106592"/>
            <ac:spMk id="70" creationId="{38D88413-39D2-4D19-8FEE-C1DE38067B79}"/>
          </ac:spMkLst>
        </pc:spChg>
        <pc:spChg chg="add del mod">
          <ac:chgData name="Venkatesh, Dhananjayan [VISUS]" userId="a0199d1d-0a79-4309-afbe-7ea85bc005cc" providerId="ADAL" clId="{AC7992E2-0EEC-4A43-A36F-DDC752CFC61C}" dt="2022-08-17T20:43:25.232" v="6675" actId="478"/>
          <ac:spMkLst>
            <pc:docMk/>
            <pc:sldMk cId="933983488" sldId="2080106592"/>
            <ac:spMk id="72" creationId="{00BADECD-16BA-485B-93FA-1C9E8CB51B58}"/>
          </ac:spMkLst>
        </pc:spChg>
        <pc:spChg chg="add mod">
          <ac:chgData name="Venkatesh, Dhananjayan [VISUS]" userId="a0199d1d-0a79-4309-afbe-7ea85bc005cc" providerId="ADAL" clId="{AC7992E2-0EEC-4A43-A36F-DDC752CFC61C}" dt="2022-08-22T12:31:12.334" v="17854" actId="1036"/>
          <ac:spMkLst>
            <pc:docMk/>
            <pc:sldMk cId="933983488" sldId="2080106592"/>
            <ac:spMk id="72" creationId="{9017F1E9-005C-423E-BD37-56979257CE28}"/>
          </ac:spMkLst>
        </pc:spChg>
        <pc:spChg chg="add del mod">
          <ac:chgData name="Venkatesh, Dhananjayan [VISUS]" userId="a0199d1d-0a79-4309-afbe-7ea85bc005cc" providerId="ADAL" clId="{AC7992E2-0EEC-4A43-A36F-DDC752CFC61C}" dt="2022-08-22T12:30:03.572" v="17841" actId="478"/>
          <ac:spMkLst>
            <pc:docMk/>
            <pc:sldMk cId="933983488" sldId="2080106592"/>
            <ac:spMk id="74" creationId="{52CB26A5-0A72-4144-AA73-2108403D2286}"/>
          </ac:spMkLst>
        </pc:spChg>
        <pc:spChg chg="add mod">
          <ac:chgData name="Venkatesh, Dhananjayan [VISUS]" userId="a0199d1d-0a79-4309-afbe-7ea85bc005cc" providerId="ADAL" clId="{AC7992E2-0EEC-4A43-A36F-DDC752CFC61C}" dt="2022-08-24T16:16:14.973" v="20422" actId="1076"/>
          <ac:spMkLst>
            <pc:docMk/>
            <pc:sldMk cId="933983488" sldId="2080106592"/>
            <ac:spMk id="76" creationId="{AE843425-56C3-4C38-B55C-C9B1C68CDE17}"/>
          </ac:spMkLst>
        </pc:spChg>
        <pc:spChg chg="mod">
          <ac:chgData name="Venkatesh, Dhananjayan [VISUS]" userId="a0199d1d-0a79-4309-afbe-7ea85bc005cc" providerId="ADAL" clId="{AC7992E2-0EEC-4A43-A36F-DDC752CFC61C}" dt="2022-08-17T20:53:12.983" v="6703" actId="1076"/>
          <ac:spMkLst>
            <pc:docMk/>
            <pc:sldMk cId="933983488" sldId="2080106592"/>
            <ac:spMk id="77" creationId="{0F15C02D-862E-410D-B69C-A2D460785B18}"/>
          </ac:spMkLst>
        </pc:spChg>
        <pc:spChg chg="add mod">
          <ac:chgData name="Venkatesh, Dhananjayan [VISUS]" userId="a0199d1d-0a79-4309-afbe-7ea85bc005cc" providerId="ADAL" clId="{AC7992E2-0EEC-4A43-A36F-DDC752CFC61C}" dt="2022-08-24T16:19:12.532" v="20452"/>
          <ac:spMkLst>
            <pc:docMk/>
            <pc:sldMk cId="933983488" sldId="2080106592"/>
            <ac:spMk id="77" creationId="{DCFEA5BC-A632-4495-9C30-164D46BDE56A}"/>
          </ac:spMkLst>
        </pc:spChg>
        <pc:spChg chg="add mod">
          <ac:chgData name="Venkatesh, Dhananjayan [VISUS]" userId="a0199d1d-0a79-4309-afbe-7ea85bc005cc" providerId="ADAL" clId="{AC7992E2-0EEC-4A43-A36F-DDC752CFC61C}" dt="2022-08-24T16:19:47.545" v="20513" actId="14100"/>
          <ac:spMkLst>
            <pc:docMk/>
            <pc:sldMk cId="933983488" sldId="2080106592"/>
            <ac:spMk id="78" creationId="{A75C5185-E1F1-4A5A-947C-2C2EF0135F45}"/>
          </ac:spMkLst>
        </pc:spChg>
        <pc:spChg chg="mod">
          <ac:chgData name="Venkatesh, Dhananjayan [VISUS]" userId="a0199d1d-0a79-4309-afbe-7ea85bc005cc" providerId="ADAL" clId="{AC7992E2-0EEC-4A43-A36F-DDC752CFC61C}" dt="2022-08-17T20:52:20.396" v="6688"/>
          <ac:spMkLst>
            <pc:docMk/>
            <pc:sldMk cId="933983488" sldId="2080106592"/>
            <ac:spMk id="80" creationId="{0940390D-2210-4E8E-A574-08F60CD6AC35}"/>
          </ac:spMkLst>
        </pc:spChg>
        <pc:spChg chg="mod">
          <ac:chgData name="Venkatesh, Dhananjayan [VISUS]" userId="a0199d1d-0a79-4309-afbe-7ea85bc005cc" providerId="ADAL" clId="{AC7992E2-0EEC-4A43-A36F-DDC752CFC61C}" dt="2022-08-17T20:52:28.729" v="6690"/>
          <ac:spMkLst>
            <pc:docMk/>
            <pc:sldMk cId="933983488" sldId="2080106592"/>
            <ac:spMk id="83" creationId="{970F4D87-A162-4823-8E32-AE4BBF2B51EB}"/>
          </ac:spMkLst>
        </pc:spChg>
        <pc:spChg chg="mod">
          <ac:chgData name="Venkatesh, Dhananjayan [VISUS]" userId="a0199d1d-0a79-4309-afbe-7ea85bc005cc" providerId="ADAL" clId="{AC7992E2-0EEC-4A43-A36F-DDC752CFC61C}" dt="2022-08-17T20:52:41.695" v="6692"/>
          <ac:spMkLst>
            <pc:docMk/>
            <pc:sldMk cId="933983488" sldId="2080106592"/>
            <ac:spMk id="86" creationId="{A70013F6-00D7-4414-AA6F-DBF86BE303E8}"/>
          </ac:spMkLst>
        </pc:spChg>
        <pc:spChg chg="mod">
          <ac:chgData name="Venkatesh, Dhananjayan [VISUS]" userId="a0199d1d-0a79-4309-afbe-7ea85bc005cc" providerId="ADAL" clId="{AC7992E2-0EEC-4A43-A36F-DDC752CFC61C}" dt="2022-08-17T20:52:55.740" v="6694"/>
          <ac:spMkLst>
            <pc:docMk/>
            <pc:sldMk cId="933983488" sldId="2080106592"/>
            <ac:spMk id="89" creationId="{2DFCCC75-2DD4-4E2A-BE3D-C4BA9C04B946}"/>
          </ac:spMkLst>
        </pc:spChg>
        <pc:spChg chg="mod">
          <ac:chgData name="Venkatesh, Dhananjayan [VISUS]" userId="a0199d1d-0a79-4309-afbe-7ea85bc005cc" providerId="ADAL" clId="{AC7992E2-0EEC-4A43-A36F-DDC752CFC61C}" dt="2022-08-17T20:52:55.740" v="6694"/>
          <ac:spMkLst>
            <pc:docMk/>
            <pc:sldMk cId="933983488" sldId="2080106592"/>
            <ac:spMk id="92" creationId="{BEBA0948-A11B-4E0A-BD16-60EACE11E1BC}"/>
          </ac:spMkLst>
        </pc:spChg>
        <pc:spChg chg="add del mod">
          <ac:chgData name="Venkatesh, Dhananjayan [VISUS]" userId="a0199d1d-0a79-4309-afbe-7ea85bc005cc" providerId="ADAL" clId="{AC7992E2-0EEC-4A43-A36F-DDC752CFC61C}" dt="2022-08-17T20:58:54.384" v="6788" actId="478"/>
          <ac:spMkLst>
            <pc:docMk/>
            <pc:sldMk cId="933983488" sldId="2080106592"/>
            <ac:spMk id="94" creationId="{25C421CE-13E0-44F2-BA62-9AF6C80EF6D5}"/>
          </ac:spMkLst>
        </pc:spChg>
        <pc:spChg chg="mod topLvl">
          <ac:chgData name="Venkatesh, Dhananjayan [VISUS]" userId="a0199d1d-0a79-4309-afbe-7ea85bc005cc" providerId="ADAL" clId="{AC7992E2-0EEC-4A43-A36F-DDC752CFC61C}" dt="2022-08-18T20:10:53.960" v="12539" actId="20577"/>
          <ac:spMkLst>
            <pc:docMk/>
            <pc:sldMk cId="933983488" sldId="2080106592"/>
            <ac:spMk id="96" creationId="{A2DCBF01-A3D1-455A-A6D6-7D50E01F0045}"/>
          </ac:spMkLst>
        </pc:spChg>
        <pc:spChg chg="mod topLvl">
          <ac:chgData name="Venkatesh, Dhananjayan [VISUS]" userId="a0199d1d-0a79-4309-afbe-7ea85bc005cc" providerId="ADAL" clId="{AC7992E2-0EEC-4A43-A36F-DDC752CFC61C}" dt="2022-08-17T21:12:08.398" v="7183" actId="164"/>
          <ac:spMkLst>
            <pc:docMk/>
            <pc:sldMk cId="933983488" sldId="2080106592"/>
            <ac:spMk id="99" creationId="{DB16F60F-A087-4A12-927C-EE89724E4EA3}"/>
          </ac:spMkLst>
        </pc:spChg>
        <pc:spChg chg="mod topLvl">
          <ac:chgData name="Venkatesh, Dhananjayan [VISUS]" userId="a0199d1d-0a79-4309-afbe-7ea85bc005cc" providerId="ADAL" clId="{AC7992E2-0EEC-4A43-A36F-DDC752CFC61C}" dt="2022-08-17T21:22:42.753" v="7256" actId="1076"/>
          <ac:spMkLst>
            <pc:docMk/>
            <pc:sldMk cId="933983488" sldId="2080106592"/>
            <ac:spMk id="102" creationId="{699CBB88-9376-4B4E-B56B-C39CB6920D04}"/>
          </ac:spMkLst>
        </pc:spChg>
        <pc:spChg chg="mod topLvl">
          <ac:chgData name="Venkatesh, Dhananjayan [VISUS]" userId="a0199d1d-0a79-4309-afbe-7ea85bc005cc" providerId="ADAL" clId="{AC7992E2-0EEC-4A43-A36F-DDC752CFC61C}" dt="2022-08-17T21:11:01.543" v="7171" actId="1036"/>
          <ac:spMkLst>
            <pc:docMk/>
            <pc:sldMk cId="933983488" sldId="2080106592"/>
            <ac:spMk id="105" creationId="{AB3DF954-2D09-476A-9C2D-A0FCC67ADC99}"/>
          </ac:spMkLst>
        </pc:spChg>
        <pc:spChg chg="mod topLvl">
          <ac:chgData name="Venkatesh, Dhananjayan [VISUS]" userId="a0199d1d-0a79-4309-afbe-7ea85bc005cc" providerId="ADAL" clId="{AC7992E2-0EEC-4A43-A36F-DDC752CFC61C}" dt="2022-08-20T13:33:32.155" v="17279" actId="1076"/>
          <ac:spMkLst>
            <pc:docMk/>
            <pc:sldMk cId="933983488" sldId="2080106592"/>
            <ac:spMk id="108" creationId="{D9EC4EE5-66DB-4B7B-8AE8-3251A226D827}"/>
          </ac:spMkLst>
        </pc:spChg>
        <pc:spChg chg="mod topLvl">
          <ac:chgData name="Venkatesh, Dhananjayan [VISUS]" userId="a0199d1d-0a79-4309-afbe-7ea85bc005cc" providerId="ADAL" clId="{AC7992E2-0EEC-4A43-A36F-DDC752CFC61C}" dt="2022-08-20T13:33:32.155" v="17279" actId="1076"/>
          <ac:spMkLst>
            <pc:docMk/>
            <pc:sldMk cId="933983488" sldId="2080106592"/>
            <ac:spMk id="111" creationId="{C549B013-E2CC-4184-9F01-5DB91CF69639}"/>
          </ac:spMkLst>
        </pc:spChg>
        <pc:spChg chg="mod topLvl">
          <ac:chgData name="Venkatesh, Dhananjayan [VISUS]" userId="a0199d1d-0a79-4309-afbe-7ea85bc005cc" providerId="ADAL" clId="{AC7992E2-0EEC-4A43-A36F-DDC752CFC61C}" dt="2022-08-22T12:33:36.204" v="17883" actId="1036"/>
          <ac:spMkLst>
            <pc:docMk/>
            <pc:sldMk cId="933983488" sldId="2080106592"/>
            <ac:spMk id="114" creationId="{DDB74E30-7D05-400A-BC7C-9176D1D728CF}"/>
          </ac:spMkLst>
        </pc:spChg>
        <pc:spChg chg="del mod topLvl">
          <ac:chgData name="Venkatesh, Dhananjayan [VISUS]" userId="a0199d1d-0a79-4309-afbe-7ea85bc005cc" providerId="ADAL" clId="{AC7992E2-0EEC-4A43-A36F-DDC752CFC61C}" dt="2022-08-17T21:00:27.098" v="6804" actId="478"/>
          <ac:spMkLst>
            <pc:docMk/>
            <pc:sldMk cId="933983488" sldId="2080106592"/>
            <ac:spMk id="118" creationId="{11EC6E4E-A1D9-4D28-A6A7-663CDDC3E388}"/>
          </ac:spMkLst>
        </pc:spChg>
        <pc:spChg chg="mod topLvl">
          <ac:chgData name="Venkatesh, Dhananjayan [VISUS]" userId="a0199d1d-0a79-4309-afbe-7ea85bc005cc" providerId="ADAL" clId="{AC7992E2-0EEC-4A43-A36F-DDC752CFC61C}" dt="2022-08-17T21:22:38.771" v="7255" actId="1038"/>
          <ac:spMkLst>
            <pc:docMk/>
            <pc:sldMk cId="933983488" sldId="2080106592"/>
            <ac:spMk id="121" creationId="{DFCEAD44-6EF4-441D-B968-92DC09E09AB6}"/>
          </ac:spMkLst>
        </pc:spChg>
        <pc:spChg chg="mod topLvl">
          <ac:chgData name="Venkatesh, Dhananjayan [VISUS]" userId="a0199d1d-0a79-4309-afbe-7ea85bc005cc" providerId="ADAL" clId="{AC7992E2-0EEC-4A43-A36F-DDC752CFC61C}" dt="2022-08-24T16:15:05.916" v="20404" actId="1076"/>
          <ac:spMkLst>
            <pc:docMk/>
            <pc:sldMk cId="933983488" sldId="2080106592"/>
            <ac:spMk id="124" creationId="{49C66971-9097-4CE0-B248-59C6E9DA005B}"/>
          </ac:spMkLst>
        </pc:spChg>
        <pc:spChg chg="add mod">
          <ac:chgData name="Venkatesh, Dhananjayan [VISUS]" userId="a0199d1d-0a79-4309-afbe-7ea85bc005cc" providerId="ADAL" clId="{AC7992E2-0EEC-4A43-A36F-DDC752CFC61C}" dt="2022-08-17T21:13:00.348" v="7194" actId="1076"/>
          <ac:spMkLst>
            <pc:docMk/>
            <pc:sldMk cId="933983488" sldId="2080106592"/>
            <ac:spMk id="157" creationId="{EDD88705-A438-44F6-BB42-BE754AC9CEB0}"/>
          </ac:spMkLst>
        </pc:spChg>
        <pc:spChg chg="mod">
          <ac:chgData name="Venkatesh, Dhananjayan [VISUS]" userId="a0199d1d-0a79-4309-afbe-7ea85bc005cc" providerId="ADAL" clId="{AC7992E2-0EEC-4A43-A36F-DDC752CFC61C}" dt="2022-08-22T12:33:36.204" v="17883" actId="1036"/>
          <ac:spMkLst>
            <pc:docMk/>
            <pc:sldMk cId="933983488" sldId="2080106592"/>
            <ac:spMk id="159" creationId="{4DB27477-74FF-45FF-AFA9-61F225850218}"/>
          </ac:spMkLst>
        </pc:spChg>
        <pc:spChg chg="add del mod">
          <ac:chgData name="Venkatesh, Dhananjayan [VISUS]" userId="a0199d1d-0a79-4309-afbe-7ea85bc005cc" providerId="ADAL" clId="{AC7992E2-0EEC-4A43-A36F-DDC752CFC61C}" dt="2022-08-17T21:20:07.771" v="7217" actId="478"/>
          <ac:spMkLst>
            <pc:docMk/>
            <pc:sldMk cId="933983488" sldId="2080106592"/>
            <ac:spMk id="2081" creationId="{E5021E8E-64ED-4C52-ABDC-07B3471A2A89}"/>
          </ac:spMkLst>
        </pc:spChg>
        <pc:spChg chg="add mod">
          <ac:chgData name="Venkatesh, Dhananjayan [VISUS]" userId="a0199d1d-0a79-4309-afbe-7ea85bc005cc" providerId="ADAL" clId="{AC7992E2-0EEC-4A43-A36F-DDC752CFC61C}" dt="2022-08-22T12:33:36.204" v="17883" actId="1036"/>
          <ac:spMkLst>
            <pc:docMk/>
            <pc:sldMk cId="933983488" sldId="2080106592"/>
            <ac:spMk id="2082" creationId="{62B6893C-5375-48F2-97B8-3B69BB0567B1}"/>
          </ac:spMkLst>
        </pc:spChg>
        <pc:grpChg chg="add del mod">
          <ac:chgData name="Venkatesh, Dhananjayan [VISUS]" userId="a0199d1d-0a79-4309-afbe-7ea85bc005cc" providerId="ADAL" clId="{AC7992E2-0EEC-4A43-A36F-DDC752CFC61C}" dt="2022-08-17T21:07:30.331" v="6961" actId="165"/>
          <ac:grpSpMkLst>
            <pc:docMk/>
            <pc:sldMk cId="933983488" sldId="2080106592"/>
            <ac:grpSpMk id="12" creationId="{5F5A9783-E3D1-4190-97E4-5E82B3E105A5}"/>
          </ac:grpSpMkLst>
        </pc:grpChg>
        <pc:grpChg chg="add del mod">
          <ac:chgData name="Venkatesh, Dhananjayan [VISUS]" userId="a0199d1d-0a79-4309-afbe-7ea85bc005cc" providerId="ADAL" clId="{AC7992E2-0EEC-4A43-A36F-DDC752CFC61C}" dt="2022-08-17T21:06:22.499" v="6921" actId="165"/>
          <ac:grpSpMkLst>
            <pc:docMk/>
            <pc:sldMk cId="933983488" sldId="2080106592"/>
            <ac:grpSpMk id="13" creationId="{3CE7A7CE-3A64-463B-B665-DB61B1F56814}"/>
          </ac:grpSpMkLst>
        </pc:grpChg>
        <pc:grpChg chg="add del mod">
          <ac:chgData name="Venkatesh, Dhananjayan [VISUS]" userId="a0199d1d-0a79-4309-afbe-7ea85bc005cc" providerId="ADAL" clId="{AC7992E2-0EEC-4A43-A36F-DDC752CFC61C}" dt="2022-08-17T21:07:09.365" v="6935" actId="165"/>
          <ac:grpSpMkLst>
            <pc:docMk/>
            <pc:sldMk cId="933983488" sldId="2080106592"/>
            <ac:grpSpMk id="14" creationId="{DD66ECE5-6B3E-45ED-ACE4-CAAF4EB75467}"/>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6" creationId="{67D687B8-AD7D-4590-A7FB-42239BD78459}"/>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7" creationId="{32FFAE2C-8AF3-4098-B26D-4C48B1E988C3}"/>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19" creationId="{847DD63F-3CF6-4465-8333-0C2F3621BEE3}"/>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20" creationId="{D1A0C5B0-4E58-49C9-BA5A-8DD64FFB0BE5}"/>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29" creationId="{0C373112-37DF-4F71-BFC3-731845893DD4}"/>
          </ac:grpSpMkLst>
        </pc:grpChg>
        <pc:grpChg chg="add del mod">
          <ac:chgData name="Venkatesh, Dhananjayan [VISUS]" userId="a0199d1d-0a79-4309-afbe-7ea85bc005cc" providerId="ADAL" clId="{AC7992E2-0EEC-4A43-A36F-DDC752CFC61C}" dt="2022-08-17T21:07:30.331" v="6961" actId="165"/>
          <ac:grpSpMkLst>
            <pc:docMk/>
            <pc:sldMk cId="933983488" sldId="2080106592"/>
            <ac:grpSpMk id="30" creationId="{7449999C-6C0F-4732-8037-B1894A4AF976}"/>
          </ac:grpSpMkLst>
        </pc:grpChg>
        <pc:grpChg chg="add del mod">
          <ac:chgData name="Venkatesh, Dhananjayan [VISUS]" userId="a0199d1d-0a79-4309-afbe-7ea85bc005cc" providerId="ADAL" clId="{AC7992E2-0EEC-4A43-A36F-DDC752CFC61C}" dt="2022-08-17T20:53:17.498" v="6712"/>
          <ac:grpSpMkLst>
            <pc:docMk/>
            <pc:sldMk cId="933983488" sldId="2080106592"/>
            <ac:grpSpMk id="40" creationId="{58CF14F7-20FA-4F5A-B669-A1B94096E17D}"/>
          </ac:grpSpMkLst>
        </pc:grpChg>
        <pc:grpChg chg="add del mod">
          <ac:chgData name="Venkatesh, Dhananjayan [VISUS]" userId="a0199d1d-0a79-4309-afbe-7ea85bc005cc" providerId="ADAL" clId="{AC7992E2-0EEC-4A43-A36F-DDC752CFC61C}" dt="2022-08-17T20:53:15.707" v="6709"/>
          <ac:grpSpMkLst>
            <pc:docMk/>
            <pc:sldMk cId="933983488" sldId="2080106592"/>
            <ac:grpSpMk id="45" creationId="{DDCA860E-2E4B-4B0A-AAA8-41D831CD149D}"/>
          </ac:grpSpMkLst>
        </pc:grpChg>
        <pc:grpChg chg="add del mod">
          <ac:chgData name="Venkatesh, Dhananjayan [VISUS]" userId="a0199d1d-0a79-4309-afbe-7ea85bc005cc" providerId="ADAL" clId="{AC7992E2-0EEC-4A43-A36F-DDC752CFC61C}" dt="2022-08-17T20:53:14.122" v="6705"/>
          <ac:grpSpMkLst>
            <pc:docMk/>
            <pc:sldMk cId="933983488" sldId="2080106592"/>
            <ac:grpSpMk id="56" creationId="{3438B93E-C191-4C13-8CD2-B5D1C1BD9F21}"/>
          </ac:grpSpMkLst>
        </pc:grpChg>
        <pc:grpChg chg="add mod">
          <ac:chgData name="Venkatesh, Dhananjayan [VISUS]" userId="a0199d1d-0a79-4309-afbe-7ea85bc005cc" providerId="ADAL" clId="{AC7992E2-0EEC-4A43-A36F-DDC752CFC61C}" dt="2022-08-23T17:32:21.424" v="19921" actId="1038"/>
          <ac:grpSpMkLst>
            <pc:docMk/>
            <pc:sldMk cId="933983488" sldId="2080106592"/>
            <ac:grpSpMk id="57" creationId="{F475A937-9779-44A5-A379-69FA902BA27C}"/>
          </ac:grpSpMkLst>
        </pc:grpChg>
        <pc:grpChg chg="add del mod">
          <ac:chgData name="Venkatesh, Dhananjayan [VISUS]" userId="a0199d1d-0a79-4309-afbe-7ea85bc005cc" providerId="ADAL" clId="{AC7992E2-0EEC-4A43-A36F-DDC752CFC61C}" dt="2022-08-17T20:53:14.122" v="6705"/>
          <ac:grpSpMkLst>
            <pc:docMk/>
            <pc:sldMk cId="933983488" sldId="2080106592"/>
            <ac:grpSpMk id="76" creationId="{6689B524-387A-4103-97E0-BAC8D2309F01}"/>
          </ac:grpSpMkLst>
        </pc:grpChg>
        <pc:grpChg chg="add del mod">
          <ac:chgData name="Venkatesh, Dhananjayan [VISUS]" userId="a0199d1d-0a79-4309-afbe-7ea85bc005cc" providerId="ADAL" clId="{AC7992E2-0EEC-4A43-A36F-DDC752CFC61C}" dt="2022-08-17T20:53:12.358" v="6701"/>
          <ac:grpSpMkLst>
            <pc:docMk/>
            <pc:sldMk cId="933983488" sldId="2080106592"/>
            <ac:grpSpMk id="79" creationId="{D0C2CDEC-12CF-4414-B5E7-EADC6E04AF32}"/>
          </ac:grpSpMkLst>
        </pc:grpChg>
        <pc:grpChg chg="add del mod">
          <ac:chgData name="Venkatesh, Dhananjayan [VISUS]" userId="a0199d1d-0a79-4309-afbe-7ea85bc005cc" providerId="ADAL" clId="{AC7992E2-0EEC-4A43-A36F-DDC752CFC61C}" dt="2022-08-17T20:53:11.961" v="6699"/>
          <ac:grpSpMkLst>
            <pc:docMk/>
            <pc:sldMk cId="933983488" sldId="2080106592"/>
            <ac:grpSpMk id="82" creationId="{8B8B859C-EB73-4ABD-A7ED-CE0E1156D456}"/>
          </ac:grpSpMkLst>
        </pc:grpChg>
        <pc:grpChg chg="add del mod">
          <ac:chgData name="Venkatesh, Dhananjayan [VISUS]" userId="a0199d1d-0a79-4309-afbe-7ea85bc005cc" providerId="ADAL" clId="{AC7992E2-0EEC-4A43-A36F-DDC752CFC61C}" dt="2022-08-17T20:53:11.089" v="6697"/>
          <ac:grpSpMkLst>
            <pc:docMk/>
            <pc:sldMk cId="933983488" sldId="2080106592"/>
            <ac:grpSpMk id="85" creationId="{C74F5B29-1848-4FD6-B7C2-9818CA5DD9F6}"/>
          </ac:grpSpMkLst>
        </pc:grpChg>
        <pc:grpChg chg="add del mod">
          <ac:chgData name="Venkatesh, Dhananjayan [VISUS]" userId="a0199d1d-0a79-4309-afbe-7ea85bc005cc" providerId="ADAL" clId="{AC7992E2-0EEC-4A43-A36F-DDC752CFC61C}" dt="2022-08-17T20:53:10.385" v="6695"/>
          <ac:grpSpMkLst>
            <pc:docMk/>
            <pc:sldMk cId="933983488" sldId="2080106592"/>
            <ac:grpSpMk id="88" creationId="{662A7ED6-EF80-456F-9B71-B9F37F05C17F}"/>
          </ac:grpSpMkLst>
        </pc:grpChg>
        <pc:grpChg chg="add del mod">
          <ac:chgData name="Venkatesh, Dhananjayan [VISUS]" userId="a0199d1d-0a79-4309-afbe-7ea85bc005cc" providerId="ADAL" clId="{AC7992E2-0EEC-4A43-A36F-DDC752CFC61C}" dt="2022-08-17T20:53:10.385" v="6695"/>
          <ac:grpSpMkLst>
            <pc:docMk/>
            <pc:sldMk cId="933983488" sldId="2080106592"/>
            <ac:grpSpMk id="91" creationId="{80C15742-5A96-40E0-A0FB-67ECBF41A804}"/>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95" creationId="{E8381B98-D18A-4532-AE0D-B54012CD23B2}"/>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98" creationId="{D18F46B8-A546-4D91-BDF1-CC9AE9566344}"/>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1" creationId="{FA44425C-F432-47AA-8E0F-E87984878BDD}"/>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4" creationId="{E38CC2A0-A20E-4160-9CEE-98E8A97BF870}"/>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07" creationId="{5916924B-CD7E-4DB4-8994-C33325A9905B}"/>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0" creationId="{11D8E89A-1DC6-4915-80D4-F4ABF5E591DD}"/>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3" creationId="{9E14E866-28D1-44A3-9FAB-6A727C365677}"/>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17" creationId="{27A74675-9C90-4A63-98B2-2871DC7627CF}"/>
          </ac:grpSpMkLst>
        </pc:grpChg>
        <pc:grpChg chg="add del mod">
          <ac:chgData name="Venkatesh, Dhananjayan [VISUS]" userId="a0199d1d-0a79-4309-afbe-7ea85bc005cc" providerId="ADAL" clId="{AC7992E2-0EEC-4A43-A36F-DDC752CFC61C}" dt="2022-08-17T21:00:17.208" v="6803" actId="165"/>
          <ac:grpSpMkLst>
            <pc:docMk/>
            <pc:sldMk cId="933983488" sldId="2080106592"/>
            <ac:grpSpMk id="120" creationId="{886E4CC5-6617-4792-8303-766389A19542}"/>
          </ac:grpSpMkLst>
        </pc:grpChg>
        <pc:grpChg chg="add del mod">
          <ac:chgData name="Venkatesh, Dhananjayan [VISUS]" userId="a0199d1d-0a79-4309-afbe-7ea85bc005cc" providerId="ADAL" clId="{AC7992E2-0EEC-4A43-A36F-DDC752CFC61C}" dt="2022-08-17T21:02:05.679" v="6837" actId="478"/>
          <ac:grpSpMkLst>
            <pc:docMk/>
            <pc:sldMk cId="933983488" sldId="2080106592"/>
            <ac:grpSpMk id="123" creationId="{CBF70F38-C2EC-45F5-853B-AF629F633028}"/>
          </ac:grpSpMkLst>
        </pc:grpChg>
        <pc:grpChg chg="add del mod">
          <ac:chgData name="Venkatesh, Dhananjayan [VISUS]" userId="a0199d1d-0a79-4309-afbe-7ea85bc005cc" providerId="ADAL" clId="{AC7992E2-0EEC-4A43-A36F-DDC752CFC61C}" dt="2022-08-17T21:13:43.779" v="7211" actId="478"/>
          <ac:grpSpMkLst>
            <pc:docMk/>
            <pc:sldMk cId="933983488" sldId="2080106592"/>
            <ac:grpSpMk id="158" creationId="{D43B3991-8CA8-4EE6-A901-A3F7194145AD}"/>
          </ac:grpSpMkLst>
        </pc:grpChg>
        <pc:grpChg chg="add mod">
          <ac:chgData name="Venkatesh, Dhananjayan [VISUS]" userId="a0199d1d-0a79-4309-afbe-7ea85bc005cc" providerId="ADAL" clId="{AC7992E2-0EEC-4A43-A36F-DDC752CFC61C}" dt="2022-08-22T12:31:12.334" v="17854" actId="1036"/>
          <ac:grpSpMkLst>
            <pc:docMk/>
            <pc:sldMk cId="933983488" sldId="2080106592"/>
            <ac:grpSpMk id="2056" creationId="{4BB2013E-2DA0-4D2C-AF8F-EE692EB81A58}"/>
          </ac:grpSpMkLst>
        </pc:grpChg>
        <pc:grpChg chg="add mod">
          <ac:chgData name="Venkatesh, Dhananjayan [VISUS]" userId="a0199d1d-0a79-4309-afbe-7ea85bc005cc" providerId="ADAL" clId="{AC7992E2-0EEC-4A43-A36F-DDC752CFC61C}" dt="2022-08-20T13:34:20.253" v="17302" actId="1076"/>
          <ac:grpSpMkLst>
            <pc:docMk/>
            <pc:sldMk cId="933983488" sldId="2080106592"/>
            <ac:grpSpMk id="2058" creationId="{83580B81-4E5A-4053-836E-3AD6DD55BAA9}"/>
          </ac:grpSpMkLst>
        </pc:grpChg>
        <pc:grpChg chg="add mod">
          <ac:chgData name="Venkatesh, Dhananjayan [VISUS]" userId="a0199d1d-0a79-4309-afbe-7ea85bc005cc" providerId="ADAL" clId="{AC7992E2-0EEC-4A43-A36F-DDC752CFC61C}" dt="2022-08-22T12:35:11.811" v="17912" actId="1035"/>
          <ac:grpSpMkLst>
            <pc:docMk/>
            <pc:sldMk cId="933983488" sldId="2080106592"/>
            <ac:grpSpMk id="2059" creationId="{4EEEC597-F607-4DE4-B1BA-CC4311037D39}"/>
          </ac:grpSpMkLst>
        </pc:grpChg>
        <pc:grpChg chg="add mod">
          <ac:chgData name="Venkatesh, Dhananjayan [VISUS]" userId="a0199d1d-0a79-4309-afbe-7ea85bc005cc" providerId="ADAL" clId="{AC7992E2-0EEC-4A43-A36F-DDC752CFC61C}" dt="2022-08-24T16:16:09.373" v="20421" actId="1035"/>
          <ac:grpSpMkLst>
            <pc:docMk/>
            <pc:sldMk cId="933983488" sldId="2080106592"/>
            <ac:grpSpMk id="2060" creationId="{1D0A5C5E-5C9E-4113-9B0E-6FC5D41CB28D}"/>
          </ac:grpSpMkLst>
        </pc:grpChg>
        <pc:grpChg chg="add mod">
          <ac:chgData name="Venkatesh, Dhananjayan [VISUS]" userId="a0199d1d-0a79-4309-afbe-7ea85bc005cc" providerId="ADAL" clId="{AC7992E2-0EEC-4A43-A36F-DDC752CFC61C}" dt="2022-08-22T14:27:11.268" v="19529" actId="1038"/>
          <ac:grpSpMkLst>
            <pc:docMk/>
            <pc:sldMk cId="933983488" sldId="2080106592"/>
            <ac:grpSpMk id="2061" creationId="{E8EDFA95-701B-464F-AD3E-89C5BD977710}"/>
          </ac:grpSpMkLst>
        </pc:grpChg>
        <pc:grpChg chg="add mod">
          <ac:chgData name="Venkatesh, Dhananjayan [VISUS]" userId="a0199d1d-0a79-4309-afbe-7ea85bc005cc" providerId="ADAL" clId="{AC7992E2-0EEC-4A43-A36F-DDC752CFC61C}" dt="2022-08-19T10:14:52.076" v="16868" actId="1036"/>
          <ac:grpSpMkLst>
            <pc:docMk/>
            <pc:sldMk cId="933983488" sldId="2080106592"/>
            <ac:grpSpMk id="2062" creationId="{142F6A12-845E-40AC-91F8-CB98150D26F9}"/>
          </ac:grpSpMkLst>
        </pc:grpChg>
        <pc:grpChg chg="add mod">
          <ac:chgData name="Venkatesh, Dhananjayan [VISUS]" userId="a0199d1d-0a79-4309-afbe-7ea85bc005cc" providerId="ADAL" clId="{AC7992E2-0EEC-4A43-A36F-DDC752CFC61C}" dt="2022-08-17T21:11:38.938" v="7177" actId="1035"/>
          <ac:grpSpMkLst>
            <pc:docMk/>
            <pc:sldMk cId="933983488" sldId="2080106592"/>
            <ac:grpSpMk id="2063" creationId="{B95C3361-AAA0-4A2F-8DF6-138CC32FDC34}"/>
          </ac:grpSpMkLst>
        </pc:grpChg>
        <pc:grpChg chg="add mod">
          <ac:chgData name="Venkatesh, Dhananjayan [VISUS]" userId="a0199d1d-0a79-4309-afbe-7ea85bc005cc" providerId="ADAL" clId="{AC7992E2-0EEC-4A43-A36F-DDC752CFC61C}" dt="2022-08-24T16:15:05.916" v="20404" actId="1076"/>
          <ac:grpSpMkLst>
            <pc:docMk/>
            <pc:sldMk cId="933983488" sldId="2080106592"/>
            <ac:grpSpMk id="2068" creationId="{88F64FC5-C5B8-4717-9542-32C972A478EE}"/>
          </ac:grpSpMkLst>
        </pc:grpChg>
        <pc:grpChg chg="add mod">
          <ac:chgData name="Venkatesh, Dhananjayan [VISUS]" userId="a0199d1d-0a79-4309-afbe-7ea85bc005cc" providerId="ADAL" clId="{AC7992E2-0EEC-4A43-A36F-DDC752CFC61C}" dt="2022-08-17T21:12:13.027" v="7185" actId="1076"/>
          <ac:grpSpMkLst>
            <pc:docMk/>
            <pc:sldMk cId="933983488" sldId="2080106592"/>
            <ac:grpSpMk id="2074" creationId="{932F9821-2D4E-403A-884F-A13B98C62113}"/>
          </ac:grpSpMkLst>
        </pc:grpChg>
        <pc:grpChg chg="add mod">
          <ac:chgData name="Venkatesh, Dhananjayan [VISUS]" userId="a0199d1d-0a79-4309-afbe-7ea85bc005cc" providerId="ADAL" clId="{AC7992E2-0EEC-4A43-A36F-DDC752CFC61C}" dt="2022-08-22T12:33:36.204" v="17883" actId="1036"/>
          <ac:grpSpMkLst>
            <pc:docMk/>
            <pc:sldMk cId="933983488" sldId="2080106592"/>
            <ac:grpSpMk id="2078" creationId="{81A2F040-26B6-48D9-929A-C824BED8C17A}"/>
          </ac:grpSpMkLst>
        </pc:grpChg>
        <pc:picChg chg="mod">
          <ac:chgData name="Venkatesh, Dhananjayan [VISUS]" userId="a0199d1d-0a79-4309-afbe-7ea85bc005cc" providerId="ADAL" clId="{AC7992E2-0EEC-4A43-A36F-DDC752CFC61C}" dt="2022-08-17T20:53:16.919" v="6711" actId="1076"/>
          <ac:picMkLst>
            <pc:docMk/>
            <pc:sldMk cId="933983488" sldId="2080106592"/>
            <ac:picMk id="42" creationId="{27D634E5-8DAF-425D-B1A7-14FB047F2351}"/>
          </ac:picMkLst>
        </pc:picChg>
        <pc:picChg chg="mod">
          <ac:chgData name="Venkatesh, Dhananjayan [VISUS]" userId="a0199d1d-0a79-4309-afbe-7ea85bc005cc" providerId="ADAL" clId="{AC7992E2-0EEC-4A43-A36F-DDC752CFC61C}" dt="2022-08-17T20:53:15.187" v="6708" actId="1076"/>
          <ac:picMkLst>
            <pc:docMk/>
            <pc:sldMk cId="933983488" sldId="2080106592"/>
            <ac:picMk id="54" creationId="{5F81DC7B-2F1C-4C79-80AC-70273D4BDB2E}"/>
          </ac:picMkLst>
        </pc:picChg>
        <pc:picChg chg="add del mod">
          <ac:chgData name="Venkatesh, Dhananjayan [VISUS]" userId="a0199d1d-0a79-4309-afbe-7ea85bc005cc" providerId="ADAL" clId="{AC7992E2-0EEC-4A43-A36F-DDC752CFC61C}" dt="2022-08-17T20:43:14.859" v="6668" actId="478"/>
          <ac:picMkLst>
            <pc:docMk/>
            <pc:sldMk cId="933983488" sldId="2080106592"/>
            <ac:picMk id="55" creationId="{81356E85-703F-4822-ABA5-6F0817E332A5}"/>
          </ac:picMkLst>
        </pc:picChg>
        <pc:picChg chg="mod">
          <ac:chgData name="Venkatesh, Dhananjayan [VISUS]" userId="a0199d1d-0a79-4309-afbe-7ea85bc005cc" providerId="ADAL" clId="{AC7992E2-0EEC-4A43-A36F-DDC752CFC61C}" dt="2022-08-20T13:33:04.155" v="17270"/>
          <ac:picMkLst>
            <pc:docMk/>
            <pc:sldMk cId="933983488" sldId="2080106592"/>
            <ac:picMk id="60" creationId="{42BEA660-D6FA-4D42-A8E0-AB0D490634D6}"/>
          </ac:picMkLst>
        </pc:picChg>
        <pc:picChg chg="del mod">
          <ac:chgData name="Venkatesh, Dhananjayan [VISUS]" userId="a0199d1d-0a79-4309-afbe-7ea85bc005cc" providerId="ADAL" clId="{AC7992E2-0EEC-4A43-A36F-DDC752CFC61C}" dt="2022-08-17T20:42:54.208" v="6666" actId="478"/>
          <ac:picMkLst>
            <pc:docMk/>
            <pc:sldMk cId="933983488" sldId="2080106592"/>
            <ac:picMk id="62" creationId="{807F0670-A3DF-40AD-9EB8-29FBB7BCEC10}"/>
          </ac:picMkLst>
        </pc:picChg>
        <pc:picChg chg="del mod">
          <ac:chgData name="Venkatesh, Dhananjayan [VISUS]" userId="a0199d1d-0a79-4309-afbe-7ea85bc005cc" providerId="ADAL" clId="{AC7992E2-0EEC-4A43-A36F-DDC752CFC61C}" dt="2022-08-17T20:42:38.063" v="6656" actId="478"/>
          <ac:picMkLst>
            <pc:docMk/>
            <pc:sldMk cId="933983488" sldId="2080106592"/>
            <ac:picMk id="64" creationId="{9ED82984-08BB-4DE0-AB0A-3ABB217ED778}"/>
          </ac:picMkLst>
        </pc:picChg>
        <pc:picChg chg="add del mod modCrop">
          <ac:chgData name="Venkatesh, Dhananjayan [VISUS]" userId="a0199d1d-0a79-4309-afbe-7ea85bc005cc" providerId="ADAL" clId="{AC7992E2-0EEC-4A43-A36F-DDC752CFC61C}" dt="2022-08-24T10:37:36.635" v="20185" actId="478"/>
          <ac:picMkLst>
            <pc:docMk/>
            <pc:sldMk cId="933983488" sldId="2080106592"/>
            <ac:picMk id="64" creationId="{AE27C3C2-4DE0-45B8-B939-6808E234B56C}"/>
          </ac:picMkLst>
        </pc:picChg>
        <pc:picChg chg="del mod">
          <ac:chgData name="Venkatesh, Dhananjayan [VISUS]" userId="a0199d1d-0a79-4309-afbe-7ea85bc005cc" providerId="ADAL" clId="{AC7992E2-0EEC-4A43-A36F-DDC752CFC61C}" dt="2022-08-17T20:42:48.332" v="6663" actId="478"/>
          <ac:picMkLst>
            <pc:docMk/>
            <pc:sldMk cId="933983488" sldId="2080106592"/>
            <ac:picMk id="65" creationId="{D807D782-DBE4-49B7-BBB3-71D4F82CEC01}"/>
          </ac:picMkLst>
        </pc:picChg>
        <pc:picChg chg="del mod">
          <ac:chgData name="Venkatesh, Dhananjayan [VISUS]" userId="a0199d1d-0a79-4309-afbe-7ea85bc005cc" providerId="ADAL" clId="{AC7992E2-0EEC-4A43-A36F-DDC752CFC61C}" dt="2022-08-17T20:42:49.533" v="6664" actId="478"/>
          <ac:picMkLst>
            <pc:docMk/>
            <pc:sldMk cId="933983488" sldId="2080106592"/>
            <ac:picMk id="67" creationId="{B0EA8483-1853-4D94-9D64-BEE388120296}"/>
          </ac:picMkLst>
        </pc:picChg>
        <pc:picChg chg="add del mod">
          <ac:chgData name="Venkatesh, Dhananjayan [VISUS]" userId="a0199d1d-0a79-4309-afbe-7ea85bc005cc" providerId="ADAL" clId="{AC7992E2-0EEC-4A43-A36F-DDC752CFC61C}" dt="2022-08-17T20:43:17.227" v="6670" actId="478"/>
          <ac:picMkLst>
            <pc:docMk/>
            <pc:sldMk cId="933983488" sldId="2080106592"/>
            <ac:picMk id="71" creationId="{6D4BF5B3-5E12-45FE-9DB6-1A766E557D9C}"/>
          </ac:picMkLst>
        </pc:picChg>
        <pc:picChg chg="add del mod">
          <ac:chgData name="Venkatesh, Dhananjayan [VISUS]" userId="a0199d1d-0a79-4309-afbe-7ea85bc005cc" providerId="ADAL" clId="{AC7992E2-0EEC-4A43-A36F-DDC752CFC61C}" dt="2022-08-17T20:43:26.863" v="6676" actId="478"/>
          <ac:picMkLst>
            <pc:docMk/>
            <pc:sldMk cId="933983488" sldId="2080106592"/>
            <ac:picMk id="73" creationId="{33162DFE-2AC8-4F9C-828E-F42AC89A73D9}"/>
          </ac:picMkLst>
        </pc:picChg>
        <pc:picChg chg="mod">
          <ac:chgData name="Venkatesh, Dhananjayan [VISUS]" userId="a0199d1d-0a79-4309-afbe-7ea85bc005cc" providerId="ADAL" clId="{AC7992E2-0EEC-4A43-A36F-DDC752CFC61C}" dt="2022-08-17T20:53:13.730" v="6704" actId="1076"/>
          <ac:picMkLst>
            <pc:docMk/>
            <pc:sldMk cId="933983488" sldId="2080106592"/>
            <ac:picMk id="75" creationId="{AEE4D4E4-E037-4DD6-94FD-49068FAD8839}"/>
          </ac:picMkLst>
        </pc:picChg>
        <pc:picChg chg="mod">
          <ac:chgData name="Venkatesh, Dhananjayan [VISUS]" userId="a0199d1d-0a79-4309-afbe-7ea85bc005cc" providerId="ADAL" clId="{AC7992E2-0EEC-4A43-A36F-DDC752CFC61C}" dt="2022-08-17T20:53:12.983" v="6703" actId="1076"/>
          <ac:picMkLst>
            <pc:docMk/>
            <pc:sldMk cId="933983488" sldId="2080106592"/>
            <ac:picMk id="78" creationId="{A4BEE90D-18F3-48C3-A673-AEB5D58043F5}"/>
          </ac:picMkLst>
        </pc:picChg>
        <pc:picChg chg="mod">
          <ac:chgData name="Venkatesh, Dhananjayan [VISUS]" userId="a0199d1d-0a79-4309-afbe-7ea85bc005cc" providerId="ADAL" clId="{AC7992E2-0EEC-4A43-A36F-DDC752CFC61C}" dt="2022-08-17T20:52:20.396" v="6688"/>
          <ac:picMkLst>
            <pc:docMk/>
            <pc:sldMk cId="933983488" sldId="2080106592"/>
            <ac:picMk id="81" creationId="{E2E6E916-3DFD-4FE4-AFB2-D75AA7EC5A2C}"/>
          </ac:picMkLst>
        </pc:picChg>
        <pc:picChg chg="mod">
          <ac:chgData name="Venkatesh, Dhananjayan [VISUS]" userId="a0199d1d-0a79-4309-afbe-7ea85bc005cc" providerId="ADAL" clId="{AC7992E2-0EEC-4A43-A36F-DDC752CFC61C}" dt="2022-08-17T20:52:28.729" v="6690"/>
          <ac:picMkLst>
            <pc:docMk/>
            <pc:sldMk cId="933983488" sldId="2080106592"/>
            <ac:picMk id="84" creationId="{783FEB1F-0BD2-4AF4-ABB9-F5712043A02C}"/>
          </ac:picMkLst>
        </pc:picChg>
        <pc:picChg chg="mod">
          <ac:chgData name="Venkatesh, Dhananjayan [VISUS]" userId="a0199d1d-0a79-4309-afbe-7ea85bc005cc" providerId="ADAL" clId="{AC7992E2-0EEC-4A43-A36F-DDC752CFC61C}" dt="2022-08-17T20:52:41.695" v="6692"/>
          <ac:picMkLst>
            <pc:docMk/>
            <pc:sldMk cId="933983488" sldId="2080106592"/>
            <ac:picMk id="87" creationId="{16A0A772-E0F5-48BB-8D64-4D6B8B05E425}"/>
          </ac:picMkLst>
        </pc:picChg>
        <pc:picChg chg="mod">
          <ac:chgData name="Venkatesh, Dhananjayan [VISUS]" userId="a0199d1d-0a79-4309-afbe-7ea85bc005cc" providerId="ADAL" clId="{AC7992E2-0EEC-4A43-A36F-DDC752CFC61C}" dt="2022-08-17T20:52:55.740" v="6694"/>
          <ac:picMkLst>
            <pc:docMk/>
            <pc:sldMk cId="933983488" sldId="2080106592"/>
            <ac:picMk id="90" creationId="{4DD490DD-824D-423D-A036-CFA88DB0C93E}"/>
          </ac:picMkLst>
        </pc:picChg>
        <pc:picChg chg="mod">
          <ac:chgData name="Venkatesh, Dhananjayan [VISUS]" userId="a0199d1d-0a79-4309-afbe-7ea85bc005cc" providerId="ADAL" clId="{AC7992E2-0EEC-4A43-A36F-DDC752CFC61C}" dt="2022-08-17T20:52:55.740" v="6694"/>
          <ac:picMkLst>
            <pc:docMk/>
            <pc:sldMk cId="933983488" sldId="2080106592"/>
            <ac:picMk id="93" creationId="{9A831679-0712-499A-86D1-8548D624B465}"/>
          </ac:picMkLst>
        </pc:picChg>
        <pc:picChg chg="mod topLvl">
          <ac:chgData name="Venkatesh, Dhananjayan [VISUS]" userId="a0199d1d-0a79-4309-afbe-7ea85bc005cc" providerId="ADAL" clId="{AC7992E2-0EEC-4A43-A36F-DDC752CFC61C}" dt="2022-08-17T21:09:21.367" v="7001" actId="164"/>
          <ac:picMkLst>
            <pc:docMk/>
            <pc:sldMk cId="933983488" sldId="2080106592"/>
            <ac:picMk id="97" creationId="{6B01948A-640F-46E4-B59A-B75A0CCA7C39}"/>
          </ac:picMkLst>
        </pc:picChg>
        <pc:picChg chg="mod topLvl">
          <ac:chgData name="Venkatesh, Dhananjayan [VISUS]" userId="a0199d1d-0a79-4309-afbe-7ea85bc005cc" providerId="ADAL" clId="{AC7992E2-0EEC-4A43-A36F-DDC752CFC61C}" dt="2022-08-17T21:12:08.398" v="7183" actId="164"/>
          <ac:picMkLst>
            <pc:docMk/>
            <pc:sldMk cId="933983488" sldId="2080106592"/>
            <ac:picMk id="100" creationId="{8F65F5ED-8D56-4E63-9B9B-ADBD1F4DFECE}"/>
          </ac:picMkLst>
        </pc:picChg>
        <pc:picChg chg="mod topLvl">
          <ac:chgData name="Venkatesh, Dhananjayan [VISUS]" userId="a0199d1d-0a79-4309-afbe-7ea85bc005cc" providerId="ADAL" clId="{AC7992E2-0EEC-4A43-A36F-DDC752CFC61C}" dt="2022-08-17T21:22:42.753" v="7256" actId="1076"/>
          <ac:picMkLst>
            <pc:docMk/>
            <pc:sldMk cId="933983488" sldId="2080106592"/>
            <ac:picMk id="103" creationId="{FA77C030-E2B1-4537-BA8E-64B7E6211D6C}"/>
          </ac:picMkLst>
        </pc:picChg>
        <pc:picChg chg="mod topLvl">
          <ac:chgData name="Venkatesh, Dhananjayan [VISUS]" userId="a0199d1d-0a79-4309-afbe-7ea85bc005cc" providerId="ADAL" clId="{AC7992E2-0EEC-4A43-A36F-DDC752CFC61C}" dt="2022-08-17T21:11:01.543" v="7171" actId="1036"/>
          <ac:picMkLst>
            <pc:docMk/>
            <pc:sldMk cId="933983488" sldId="2080106592"/>
            <ac:picMk id="106" creationId="{40E8A8D3-E7A2-484C-8814-2B92631E1B88}"/>
          </ac:picMkLst>
        </pc:picChg>
        <pc:picChg chg="mod topLvl">
          <ac:chgData name="Venkatesh, Dhananjayan [VISUS]" userId="a0199d1d-0a79-4309-afbe-7ea85bc005cc" providerId="ADAL" clId="{AC7992E2-0EEC-4A43-A36F-DDC752CFC61C}" dt="2022-08-20T13:33:32.155" v="17279" actId="1076"/>
          <ac:picMkLst>
            <pc:docMk/>
            <pc:sldMk cId="933983488" sldId="2080106592"/>
            <ac:picMk id="109" creationId="{D1260B7C-19A3-405E-997E-6E42974B1BBF}"/>
          </ac:picMkLst>
        </pc:picChg>
        <pc:picChg chg="mod topLvl">
          <ac:chgData name="Venkatesh, Dhananjayan [VISUS]" userId="a0199d1d-0a79-4309-afbe-7ea85bc005cc" providerId="ADAL" clId="{AC7992E2-0EEC-4A43-A36F-DDC752CFC61C}" dt="2022-08-20T13:33:32.155" v="17279" actId="1076"/>
          <ac:picMkLst>
            <pc:docMk/>
            <pc:sldMk cId="933983488" sldId="2080106592"/>
            <ac:picMk id="112" creationId="{E4528591-7EDB-42BA-8472-A13B4EE8D169}"/>
          </ac:picMkLst>
        </pc:picChg>
        <pc:picChg chg="del mod">
          <ac:chgData name="Venkatesh, Dhananjayan [VISUS]" userId="a0199d1d-0a79-4309-afbe-7ea85bc005cc" providerId="ADAL" clId="{AC7992E2-0EEC-4A43-A36F-DDC752CFC61C}" dt="2022-08-17T20:42:41.468" v="6659" actId="478"/>
          <ac:picMkLst>
            <pc:docMk/>
            <pc:sldMk cId="933983488" sldId="2080106592"/>
            <ac:picMk id="115" creationId="{5CBBD47F-0D2B-4A48-99B5-775F6AF2AB5D}"/>
          </ac:picMkLst>
        </pc:picChg>
        <pc:picChg chg="mod topLvl">
          <ac:chgData name="Venkatesh, Dhananjayan [VISUS]" userId="a0199d1d-0a79-4309-afbe-7ea85bc005cc" providerId="ADAL" clId="{AC7992E2-0EEC-4A43-A36F-DDC752CFC61C}" dt="2022-08-22T12:33:36.204" v="17883" actId="1036"/>
          <ac:picMkLst>
            <pc:docMk/>
            <pc:sldMk cId="933983488" sldId="2080106592"/>
            <ac:picMk id="116" creationId="{6468056E-DEE3-4F25-8A1D-4961AC465695}"/>
          </ac:picMkLst>
        </pc:picChg>
        <pc:picChg chg="del mod topLvl">
          <ac:chgData name="Venkatesh, Dhananjayan [VISUS]" userId="a0199d1d-0a79-4309-afbe-7ea85bc005cc" providerId="ADAL" clId="{AC7992E2-0EEC-4A43-A36F-DDC752CFC61C}" dt="2022-08-17T21:00:28.654" v="6805" actId="478"/>
          <ac:picMkLst>
            <pc:docMk/>
            <pc:sldMk cId="933983488" sldId="2080106592"/>
            <ac:picMk id="119" creationId="{178A23CF-8F85-42BB-9827-B56E329E4348}"/>
          </ac:picMkLst>
        </pc:picChg>
        <pc:picChg chg="mod topLvl">
          <ac:chgData name="Venkatesh, Dhananjayan [VISUS]" userId="a0199d1d-0a79-4309-afbe-7ea85bc005cc" providerId="ADAL" clId="{AC7992E2-0EEC-4A43-A36F-DDC752CFC61C}" dt="2022-08-17T21:22:38.771" v="7255" actId="1038"/>
          <ac:picMkLst>
            <pc:docMk/>
            <pc:sldMk cId="933983488" sldId="2080106592"/>
            <ac:picMk id="122" creationId="{A8096DA1-6FBD-4694-B170-788EAABC9D20}"/>
          </ac:picMkLst>
        </pc:picChg>
        <pc:picChg chg="del mod topLvl">
          <ac:chgData name="Venkatesh, Dhananjayan [VISUS]" userId="a0199d1d-0a79-4309-afbe-7ea85bc005cc" providerId="ADAL" clId="{AC7992E2-0EEC-4A43-A36F-DDC752CFC61C}" dt="2022-08-17T21:02:05.679" v="6837" actId="478"/>
          <ac:picMkLst>
            <pc:docMk/>
            <pc:sldMk cId="933983488" sldId="2080106592"/>
            <ac:picMk id="125" creationId="{90E07944-80CB-42A7-A056-A75FE3D98E1B}"/>
          </ac:picMkLst>
        </pc:picChg>
        <pc:picChg chg="del mod">
          <ac:chgData name="Venkatesh, Dhananjayan [VISUS]" userId="a0199d1d-0a79-4309-afbe-7ea85bc005cc" providerId="ADAL" clId="{AC7992E2-0EEC-4A43-A36F-DDC752CFC61C}" dt="2022-08-17T21:13:43.779" v="7211" actId="478"/>
          <ac:picMkLst>
            <pc:docMk/>
            <pc:sldMk cId="933983488" sldId="2080106592"/>
            <ac:picMk id="160" creationId="{3CB907DB-FA8A-4A65-8B51-A2B391922529}"/>
          </ac:picMkLst>
        </pc:picChg>
        <pc:picChg chg="add mod topLvl">
          <ac:chgData name="Venkatesh, Dhananjayan [VISUS]" userId="a0199d1d-0a79-4309-afbe-7ea85bc005cc" providerId="ADAL" clId="{AC7992E2-0EEC-4A43-A36F-DDC752CFC61C}" dt="2022-08-24T16:15:05.916" v="20404" actId="1076"/>
          <ac:picMkLst>
            <pc:docMk/>
            <pc:sldMk cId="933983488" sldId="2080106592"/>
            <ac:picMk id="2050" creationId="{F1D2338D-757D-479D-AE15-F952E422C226}"/>
          </ac:picMkLst>
        </pc:picChg>
        <pc:picChg chg="add mod">
          <ac:chgData name="Venkatesh, Dhananjayan [VISUS]" userId="a0199d1d-0a79-4309-afbe-7ea85bc005cc" providerId="ADAL" clId="{AC7992E2-0EEC-4A43-A36F-DDC752CFC61C}" dt="2022-08-22T12:33:36.204" v="17883" actId="1036"/>
          <ac:picMkLst>
            <pc:docMk/>
            <pc:sldMk cId="933983488" sldId="2080106592"/>
            <ac:picMk id="2077" creationId="{A07916A6-7167-47A7-A1D8-6E133CDB0954}"/>
          </ac:picMkLst>
        </pc:picChg>
        <pc:cxnChg chg="add mod">
          <ac:chgData name="Venkatesh, Dhananjayan [VISUS]" userId="a0199d1d-0a79-4309-afbe-7ea85bc005cc" providerId="ADAL" clId="{AC7992E2-0EEC-4A43-A36F-DDC752CFC61C}" dt="2022-08-24T16:18:04.121" v="20433" actId="14100"/>
          <ac:cxnSpMkLst>
            <pc:docMk/>
            <pc:sldMk cId="933983488" sldId="2080106592"/>
            <ac:cxnSpMk id="3" creationId="{186FA9B6-EB1B-41E7-9FC1-405C5C2A1702}"/>
          </ac:cxnSpMkLst>
        </pc:cxnChg>
        <pc:cxnChg chg="add del mod">
          <ac:chgData name="Venkatesh, Dhananjayan [VISUS]" userId="a0199d1d-0a79-4309-afbe-7ea85bc005cc" providerId="ADAL" clId="{AC7992E2-0EEC-4A43-A36F-DDC752CFC61C}" dt="2022-08-17T20:53:16.146" v="6710" actId="11529"/>
          <ac:cxnSpMkLst>
            <pc:docMk/>
            <pc:sldMk cId="933983488" sldId="2080106592"/>
            <ac:cxnSpMk id="5" creationId="{36A3404C-480D-4F6F-81DB-75F9B436524A}"/>
          </ac:cxnSpMkLst>
        </pc:cxnChg>
        <pc:cxnChg chg="add del mod">
          <ac:chgData name="Venkatesh, Dhananjayan [VISUS]" userId="a0199d1d-0a79-4309-afbe-7ea85bc005cc" providerId="ADAL" clId="{AC7992E2-0EEC-4A43-A36F-DDC752CFC61C}" dt="2022-08-22T12:36:14.617" v="17956" actId="478"/>
          <ac:cxnSpMkLst>
            <pc:docMk/>
            <pc:sldMk cId="933983488" sldId="2080106592"/>
            <ac:cxnSpMk id="6" creationId="{B1D1AB04-513A-48AE-8781-8B7810742689}"/>
          </ac:cxnSpMkLst>
        </pc:cxnChg>
        <pc:cxnChg chg="add del mod">
          <ac:chgData name="Venkatesh, Dhananjayan [VISUS]" userId="a0199d1d-0a79-4309-afbe-7ea85bc005cc" providerId="ADAL" clId="{AC7992E2-0EEC-4A43-A36F-DDC752CFC61C}" dt="2022-08-23T17:31:19.153" v="19899" actId="478"/>
          <ac:cxnSpMkLst>
            <pc:docMk/>
            <pc:sldMk cId="933983488" sldId="2080106592"/>
            <ac:cxnSpMk id="9" creationId="{1133F469-BD8C-4007-96D8-68D43EA8E4E0}"/>
          </ac:cxnSpMkLst>
        </pc:cxnChg>
        <pc:cxnChg chg="add mod">
          <ac:chgData name="Venkatesh, Dhananjayan [VISUS]" userId="a0199d1d-0a79-4309-afbe-7ea85bc005cc" providerId="ADAL" clId="{AC7992E2-0EEC-4A43-A36F-DDC752CFC61C}" dt="2022-08-23T17:32:21.424" v="19921" actId="1038"/>
          <ac:cxnSpMkLst>
            <pc:docMk/>
            <pc:sldMk cId="933983488" sldId="2080106592"/>
            <ac:cxnSpMk id="17" creationId="{CF25F6F7-033A-442A-990B-984DAD1D6F86}"/>
          </ac:cxnSpMkLst>
        </pc:cxnChg>
        <pc:cxnChg chg="mod">
          <ac:chgData name="Venkatesh, Dhananjayan [VISUS]" userId="a0199d1d-0a79-4309-afbe-7ea85bc005cc" providerId="ADAL" clId="{AC7992E2-0EEC-4A43-A36F-DDC752CFC61C}" dt="2022-08-22T12:31:12.334" v="17854" actId="1036"/>
          <ac:cxnSpMkLst>
            <pc:docMk/>
            <pc:sldMk cId="933983488" sldId="2080106592"/>
            <ac:cxnSpMk id="18" creationId="{852747C8-AD93-419C-86E3-BDC7E67C1DBD}"/>
          </ac:cxnSpMkLst>
        </pc:cxnChg>
        <pc:cxnChg chg="add mod">
          <ac:chgData name="Venkatesh, Dhananjayan [VISUS]" userId="a0199d1d-0a79-4309-afbe-7ea85bc005cc" providerId="ADAL" clId="{AC7992E2-0EEC-4A43-A36F-DDC752CFC61C}" dt="2022-08-24T16:18:00.141" v="20432" actId="14100"/>
          <ac:cxnSpMkLst>
            <pc:docMk/>
            <pc:sldMk cId="933983488" sldId="2080106592"/>
            <ac:cxnSpMk id="20" creationId="{8E9CF6E5-AB84-49C3-A4BF-9BFC99FBE114}"/>
          </ac:cxnSpMkLst>
        </pc:cxnChg>
        <pc:cxnChg chg="add mod">
          <ac:chgData name="Venkatesh, Dhananjayan [VISUS]" userId="a0199d1d-0a79-4309-afbe-7ea85bc005cc" providerId="ADAL" clId="{AC7992E2-0EEC-4A43-A36F-DDC752CFC61C}" dt="2022-08-24T16:17:11.928" v="20427" actId="14100"/>
          <ac:cxnSpMkLst>
            <pc:docMk/>
            <pc:sldMk cId="933983488" sldId="2080106592"/>
            <ac:cxnSpMk id="22" creationId="{300F15F7-2EF1-4359-9B30-99C119DECCC6}"/>
          </ac:cxnSpMkLst>
        </pc:cxnChg>
        <pc:cxnChg chg="add mod">
          <ac:chgData name="Venkatesh, Dhananjayan [VISUS]" userId="a0199d1d-0a79-4309-afbe-7ea85bc005cc" providerId="ADAL" clId="{AC7992E2-0EEC-4A43-A36F-DDC752CFC61C}" dt="2022-08-24T16:18:17.041" v="20435" actId="14100"/>
          <ac:cxnSpMkLst>
            <pc:docMk/>
            <pc:sldMk cId="933983488" sldId="2080106592"/>
            <ac:cxnSpMk id="24" creationId="{1B7832F3-B173-447F-B386-C16EA3E11575}"/>
          </ac:cxnSpMkLst>
        </pc:cxnChg>
        <pc:cxnChg chg="add mod">
          <ac:chgData name="Venkatesh, Dhananjayan [VISUS]" userId="a0199d1d-0a79-4309-afbe-7ea85bc005cc" providerId="ADAL" clId="{AC7992E2-0EEC-4A43-A36F-DDC752CFC61C}" dt="2022-08-19T10:14:52.076" v="16868" actId="1036"/>
          <ac:cxnSpMkLst>
            <pc:docMk/>
            <pc:sldMk cId="933983488" sldId="2080106592"/>
            <ac:cxnSpMk id="25" creationId="{D940E263-AE73-4BAE-A354-A7E0D34B2F0F}"/>
          </ac:cxnSpMkLst>
        </pc:cxnChg>
        <pc:cxnChg chg="mod">
          <ac:chgData name="Venkatesh, Dhananjayan [VISUS]" userId="a0199d1d-0a79-4309-afbe-7ea85bc005cc" providerId="ADAL" clId="{AC7992E2-0EEC-4A43-A36F-DDC752CFC61C}" dt="2022-08-24T16:16:09.373" v="20421" actId="1035"/>
          <ac:cxnSpMkLst>
            <pc:docMk/>
            <pc:sldMk cId="933983488" sldId="2080106592"/>
            <ac:cxnSpMk id="28" creationId="{31EE9D8C-BDB3-492C-8CDD-4A8320ED4D97}"/>
          </ac:cxnSpMkLst>
        </pc:cxnChg>
        <pc:cxnChg chg="add mod">
          <ac:chgData name="Venkatesh, Dhananjayan [VISUS]" userId="a0199d1d-0a79-4309-afbe-7ea85bc005cc" providerId="ADAL" clId="{AC7992E2-0EEC-4A43-A36F-DDC752CFC61C}" dt="2022-08-24T16:16:26.537" v="20424" actId="14100"/>
          <ac:cxnSpMkLst>
            <pc:docMk/>
            <pc:sldMk cId="933983488" sldId="2080106592"/>
            <ac:cxnSpMk id="37" creationId="{FB0384AB-562F-4C79-9BF8-3A459EE8F213}"/>
          </ac:cxnSpMkLst>
        </pc:cxnChg>
        <pc:cxnChg chg="add mod">
          <ac:chgData name="Venkatesh, Dhananjayan [VISUS]" userId="a0199d1d-0a79-4309-afbe-7ea85bc005cc" providerId="ADAL" clId="{AC7992E2-0EEC-4A43-A36F-DDC752CFC61C}" dt="2022-08-24T16:17:35.680" v="20430" actId="14100"/>
          <ac:cxnSpMkLst>
            <pc:docMk/>
            <pc:sldMk cId="933983488" sldId="2080106592"/>
            <ac:cxnSpMk id="41" creationId="{84A8DD8D-7915-4689-8EC8-B13102FBD5AD}"/>
          </ac:cxnSpMkLst>
        </pc:cxnChg>
        <pc:cxnChg chg="mod">
          <ac:chgData name="Venkatesh, Dhananjayan [VISUS]" userId="a0199d1d-0a79-4309-afbe-7ea85bc005cc" providerId="ADAL" clId="{AC7992E2-0EEC-4A43-A36F-DDC752CFC61C}" dt="2022-08-24T16:16:09.373" v="20421" actId="1035"/>
          <ac:cxnSpMkLst>
            <pc:docMk/>
            <pc:sldMk cId="933983488" sldId="2080106592"/>
            <ac:cxnSpMk id="2048" creationId="{98447E2D-B55E-4C14-B6F6-DB82CAA16C4B}"/>
          </ac:cxnSpMkLst>
        </pc:cxnChg>
        <pc:cxnChg chg="add mod">
          <ac:chgData name="Venkatesh, Dhananjayan [VISUS]" userId="a0199d1d-0a79-4309-afbe-7ea85bc005cc" providerId="ADAL" clId="{AC7992E2-0EEC-4A43-A36F-DDC752CFC61C}" dt="2022-08-24T16:16:09.373" v="20421" actId="1035"/>
          <ac:cxnSpMkLst>
            <pc:docMk/>
            <pc:sldMk cId="933983488" sldId="2080106592"/>
            <ac:cxnSpMk id="2049" creationId="{8D7DF838-F615-42F9-BDC1-D9F43CFA8740}"/>
          </ac:cxnSpMkLst>
        </pc:cxnChg>
        <pc:cxnChg chg="mod">
          <ac:chgData name="Venkatesh, Dhananjayan [VISUS]" userId="a0199d1d-0a79-4309-afbe-7ea85bc005cc" providerId="ADAL" clId="{AC7992E2-0EEC-4A43-A36F-DDC752CFC61C}" dt="2022-08-24T16:15:05.916" v="20404" actId="1076"/>
          <ac:cxnSpMkLst>
            <pc:docMk/>
            <pc:sldMk cId="933983488" sldId="2080106592"/>
            <ac:cxnSpMk id="2057" creationId="{FD61742A-6492-45EB-B0A2-95459F49C454}"/>
          </ac:cxnSpMkLst>
        </pc:cxnChg>
        <pc:cxnChg chg="del mod">
          <ac:chgData name="Venkatesh, Dhananjayan [VISUS]" userId="a0199d1d-0a79-4309-afbe-7ea85bc005cc" providerId="ADAL" clId="{AC7992E2-0EEC-4A43-A36F-DDC752CFC61C}" dt="2022-08-15T11:41:20.957" v="431" actId="478"/>
          <ac:cxnSpMkLst>
            <pc:docMk/>
            <pc:sldMk cId="933983488" sldId="2080106592"/>
            <ac:cxnSpMk id="2059" creationId="{2F1273CC-4B47-4764-BEEF-3FB8CAEAE166}"/>
          </ac:cxnSpMkLst>
        </pc:cxnChg>
        <pc:cxnChg chg="add del mod">
          <ac:chgData name="Venkatesh, Dhananjayan [VISUS]" userId="a0199d1d-0a79-4309-afbe-7ea85bc005cc" providerId="ADAL" clId="{AC7992E2-0EEC-4A43-A36F-DDC752CFC61C}" dt="2022-08-23T17:30:34.591" v="19895" actId="478"/>
          <ac:cxnSpMkLst>
            <pc:docMk/>
            <pc:sldMk cId="933983488" sldId="2080106592"/>
            <ac:cxnSpMk id="2080" creationId="{BB804C88-0D74-4EA3-BF46-8E1DF2040C45}"/>
          </ac:cxnSpMkLst>
        </pc:cxnChg>
      </pc:sldChg>
      <pc:sldChg chg="new del">
        <pc:chgData name="Venkatesh, Dhananjayan [VISUS]" userId="a0199d1d-0a79-4309-afbe-7ea85bc005cc" providerId="ADAL" clId="{AC7992E2-0EEC-4A43-A36F-DDC752CFC61C}" dt="2022-08-15T11:49:33.349" v="534" actId="47"/>
        <pc:sldMkLst>
          <pc:docMk/>
          <pc:sldMk cId="26032762" sldId="2080106593"/>
        </pc:sldMkLst>
      </pc:sldChg>
      <pc:sldChg chg="delSp add del">
        <pc:chgData name="Venkatesh, Dhananjayan [VISUS]" userId="a0199d1d-0a79-4309-afbe-7ea85bc005cc" providerId="ADAL" clId="{AC7992E2-0EEC-4A43-A36F-DDC752CFC61C}" dt="2022-08-15T11:57:50.366" v="612" actId="47"/>
        <pc:sldMkLst>
          <pc:docMk/>
          <pc:sldMk cId="422160283" sldId="2080106593"/>
        </pc:sldMkLst>
        <pc:picChg chg="del">
          <ac:chgData name="Venkatesh, Dhananjayan [VISUS]" userId="a0199d1d-0a79-4309-afbe-7ea85bc005cc" providerId="ADAL" clId="{AC7992E2-0EEC-4A43-A36F-DDC752CFC61C}" dt="2022-08-15T11:57:35.949" v="606" actId="21"/>
          <ac:picMkLst>
            <pc:docMk/>
            <pc:sldMk cId="422160283" sldId="2080106593"/>
            <ac:picMk id="14" creationId="{8C6DF761-0530-462A-8444-F3A63A970D3C}"/>
          </ac:picMkLst>
        </pc:picChg>
      </pc:sldChg>
      <pc:sldChg chg="addSp delSp modSp add del mod">
        <pc:chgData name="Venkatesh, Dhananjayan [VISUS]" userId="a0199d1d-0a79-4309-afbe-7ea85bc005cc" providerId="ADAL" clId="{AC7992E2-0EEC-4A43-A36F-DDC752CFC61C}" dt="2022-08-15T12:34:04.760" v="1590" actId="47"/>
        <pc:sldMkLst>
          <pc:docMk/>
          <pc:sldMk cId="963718262" sldId="2080106595"/>
        </pc:sldMkLst>
        <pc:spChg chg="mod">
          <ac:chgData name="Venkatesh, Dhananjayan [VISUS]" userId="a0199d1d-0a79-4309-afbe-7ea85bc005cc" providerId="ADAL" clId="{AC7992E2-0EEC-4A43-A36F-DDC752CFC61C}" dt="2022-08-15T12:22:26.848" v="1583" actId="6549"/>
          <ac:spMkLst>
            <pc:docMk/>
            <pc:sldMk cId="963718262" sldId="2080106595"/>
            <ac:spMk id="2" creationId="{7DCA6406-9FE9-4F98-B6AD-9370080AD8C7}"/>
          </ac:spMkLst>
        </pc:spChg>
        <pc:spChg chg="add del mod">
          <ac:chgData name="Venkatesh, Dhananjayan [VISUS]" userId="a0199d1d-0a79-4309-afbe-7ea85bc005cc" providerId="ADAL" clId="{AC7992E2-0EEC-4A43-A36F-DDC752CFC61C}" dt="2022-08-15T12:22:28.511" v="1584" actId="478"/>
          <ac:spMkLst>
            <pc:docMk/>
            <pc:sldMk cId="963718262" sldId="2080106595"/>
            <ac:spMk id="4" creationId="{ED96EF8C-C62E-4E26-BAB6-60B3A7DCF55A}"/>
          </ac:spMkLst>
        </pc:spChg>
        <pc:spChg chg="add del mod">
          <ac:chgData name="Venkatesh, Dhananjayan [VISUS]" userId="a0199d1d-0a79-4309-afbe-7ea85bc005cc" providerId="ADAL" clId="{AC7992E2-0EEC-4A43-A36F-DDC752CFC61C}" dt="2022-08-15T12:34:00.510" v="1589" actId="478"/>
          <ac:spMkLst>
            <pc:docMk/>
            <pc:sldMk cId="963718262" sldId="2080106595"/>
            <ac:spMk id="6" creationId="{9A049767-D9E6-4C05-8D7F-9AA3242CEC0A}"/>
          </ac:spMkLst>
        </pc:spChg>
        <pc:spChg chg="add del">
          <ac:chgData name="Venkatesh, Dhananjayan [VISUS]" userId="a0199d1d-0a79-4309-afbe-7ea85bc005cc" providerId="ADAL" clId="{AC7992E2-0EEC-4A43-A36F-DDC752CFC61C}" dt="2022-08-15T12:22:32.104" v="1585" actId="478"/>
          <ac:spMkLst>
            <pc:docMk/>
            <pc:sldMk cId="963718262" sldId="2080106595"/>
            <ac:spMk id="8" creationId="{ADB18023-22D5-4BF9-AA57-752EF5C57D20}"/>
          </ac:spMkLst>
        </pc:spChg>
        <pc:spChg chg="del">
          <ac:chgData name="Venkatesh, Dhananjayan [VISUS]" userId="a0199d1d-0a79-4309-afbe-7ea85bc005cc" providerId="ADAL" clId="{AC7992E2-0EEC-4A43-A36F-DDC752CFC61C}" dt="2022-08-15T12:33:57.943" v="1588" actId="478"/>
          <ac:spMkLst>
            <pc:docMk/>
            <pc:sldMk cId="963718262" sldId="2080106595"/>
            <ac:spMk id="11" creationId="{25F8E0FA-2758-4671-9EF9-5485C2863BA7}"/>
          </ac:spMkLst>
        </pc:spChg>
        <pc:spChg chg="del">
          <ac:chgData name="Venkatesh, Dhananjayan [VISUS]" userId="a0199d1d-0a79-4309-afbe-7ea85bc005cc" providerId="ADAL" clId="{AC7992E2-0EEC-4A43-A36F-DDC752CFC61C}" dt="2022-08-15T12:33:57.943" v="1588" actId="478"/>
          <ac:spMkLst>
            <pc:docMk/>
            <pc:sldMk cId="963718262" sldId="2080106595"/>
            <ac:spMk id="12" creationId="{F2979899-B02D-486A-917C-16187F77B11B}"/>
          </ac:spMkLst>
        </pc:spChg>
        <pc:spChg chg="del">
          <ac:chgData name="Venkatesh, Dhananjayan [VISUS]" userId="a0199d1d-0a79-4309-afbe-7ea85bc005cc" providerId="ADAL" clId="{AC7992E2-0EEC-4A43-A36F-DDC752CFC61C}" dt="2022-08-15T12:33:57.943" v="1588" actId="478"/>
          <ac:spMkLst>
            <pc:docMk/>
            <pc:sldMk cId="963718262" sldId="2080106595"/>
            <ac:spMk id="13" creationId="{9EB40DA6-A332-4F96-A647-D9DDC5DAA0E9}"/>
          </ac:spMkLst>
        </pc:spChg>
        <pc:spChg chg="del">
          <ac:chgData name="Venkatesh, Dhananjayan [VISUS]" userId="a0199d1d-0a79-4309-afbe-7ea85bc005cc" providerId="ADAL" clId="{AC7992E2-0EEC-4A43-A36F-DDC752CFC61C}" dt="2022-08-15T12:33:57.943" v="1588" actId="478"/>
          <ac:spMkLst>
            <pc:docMk/>
            <pc:sldMk cId="963718262" sldId="2080106595"/>
            <ac:spMk id="14" creationId="{E88A2C9D-590C-4B7F-813C-FC75B240AE28}"/>
          </ac:spMkLst>
        </pc:spChg>
        <pc:spChg chg="del">
          <ac:chgData name="Venkatesh, Dhananjayan [VISUS]" userId="a0199d1d-0a79-4309-afbe-7ea85bc005cc" providerId="ADAL" clId="{AC7992E2-0EEC-4A43-A36F-DDC752CFC61C}" dt="2022-08-15T12:33:57.943" v="1588" actId="478"/>
          <ac:spMkLst>
            <pc:docMk/>
            <pc:sldMk cId="963718262" sldId="2080106595"/>
            <ac:spMk id="15" creationId="{8E90F954-C3F0-4699-BB9C-47FCDDC57859}"/>
          </ac:spMkLst>
        </pc:spChg>
        <pc:spChg chg="del">
          <ac:chgData name="Venkatesh, Dhananjayan [VISUS]" userId="a0199d1d-0a79-4309-afbe-7ea85bc005cc" providerId="ADAL" clId="{AC7992E2-0EEC-4A43-A36F-DDC752CFC61C}" dt="2022-08-15T12:22:03.987" v="1580" actId="478"/>
          <ac:spMkLst>
            <pc:docMk/>
            <pc:sldMk cId="963718262" sldId="2080106595"/>
            <ac:spMk id="16" creationId="{60611531-818D-4225-AC1A-B0B5F2BB7B3C}"/>
          </ac:spMkLst>
        </pc:spChg>
        <pc:picChg chg="del">
          <ac:chgData name="Venkatesh, Dhananjayan [VISUS]" userId="a0199d1d-0a79-4309-afbe-7ea85bc005cc" providerId="ADAL" clId="{AC7992E2-0EEC-4A43-A36F-DDC752CFC61C}" dt="2022-08-15T12:33:57.943" v="1588" actId="478"/>
          <ac:picMkLst>
            <pc:docMk/>
            <pc:sldMk cId="963718262" sldId="2080106595"/>
            <ac:picMk id="10" creationId="{94E58071-7685-45BB-A252-8D4357460639}"/>
          </ac:picMkLst>
        </pc:picChg>
      </pc:sldChg>
      <pc:sldChg chg="addSp delSp modSp add del mod modClrScheme chgLayout">
        <pc:chgData name="Venkatesh, Dhananjayan [VISUS]" userId="a0199d1d-0a79-4309-afbe-7ea85bc005cc" providerId="ADAL" clId="{AC7992E2-0EEC-4A43-A36F-DDC752CFC61C}" dt="2022-08-15T11:49:12.633" v="532" actId="47"/>
        <pc:sldMkLst>
          <pc:docMk/>
          <pc:sldMk cId="1329635798" sldId="2080106596"/>
        </pc:sldMkLst>
        <pc:spChg chg="del mod ord">
          <ac:chgData name="Venkatesh, Dhananjayan [VISUS]" userId="a0199d1d-0a79-4309-afbe-7ea85bc005cc" providerId="ADAL" clId="{AC7992E2-0EEC-4A43-A36F-DDC752CFC61C}" dt="2022-08-15T11:44:10.719" v="460" actId="478"/>
          <ac:spMkLst>
            <pc:docMk/>
            <pc:sldMk cId="1329635798" sldId="2080106596"/>
            <ac:spMk id="2" creationId="{851A2737-794D-407C-BCA1-D79454CFDA51}"/>
          </ac:spMkLst>
        </pc:spChg>
        <pc:spChg chg="mod ord">
          <ac:chgData name="Venkatesh, Dhananjayan [VISUS]" userId="a0199d1d-0a79-4309-afbe-7ea85bc005cc" providerId="ADAL" clId="{AC7992E2-0EEC-4A43-A36F-DDC752CFC61C}" dt="2022-08-15T11:34:21.285" v="371" actId="700"/>
          <ac:spMkLst>
            <pc:docMk/>
            <pc:sldMk cId="1329635798" sldId="2080106596"/>
            <ac:spMk id="3" creationId="{4AAC4FE9-0CE3-43EE-8D25-8E07C3554969}"/>
          </ac:spMkLst>
        </pc:spChg>
        <pc:spChg chg="add del mod ord">
          <ac:chgData name="Venkatesh, Dhananjayan [VISUS]" userId="a0199d1d-0a79-4309-afbe-7ea85bc005cc" providerId="ADAL" clId="{AC7992E2-0EEC-4A43-A36F-DDC752CFC61C}" dt="2022-08-15T11:43:59.686" v="456" actId="478"/>
          <ac:spMkLst>
            <pc:docMk/>
            <pc:sldMk cId="1329635798" sldId="2080106596"/>
            <ac:spMk id="4" creationId="{D718FAA2-E56B-42D0-8168-8919F0A22B8C}"/>
          </ac:spMkLst>
        </pc:spChg>
        <pc:spChg chg="add del mod">
          <ac:chgData name="Venkatesh, Dhananjayan [VISUS]" userId="a0199d1d-0a79-4309-afbe-7ea85bc005cc" providerId="ADAL" clId="{AC7992E2-0EEC-4A43-A36F-DDC752CFC61C}" dt="2022-08-15T11:44:12.838" v="461" actId="478"/>
          <ac:spMkLst>
            <pc:docMk/>
            <pc:sldMk cId="1329635798" sldId="2080106596"/>
            <ac:spMk id="6" creationId="{46875176-BFD4-43AA-96F5-A0723619356B}"/>
          </ac:spMkLst>
        </pc:spChg>
        <pc:spChg chg="del">
          <ac:chgData name="Venkatesh, Dhananjayan [VISUS]" userId="a0199d1d-0a79-4309-afbe-7ea85bc005cc" providerId="ADAL" clId="{AC7992E2-0EEC-4A43-A36F-DDC752CFC61C}" dt="2022-08-15T11:44:03.502" v="457" actId="478"/>
          <ac:spMkLst>
            <pc:docMk/>
            <pc:sldMk cId="1329635798" sldId="2080106596"/>
            <ac:spMk id="15" creationId="{72C8D714-9607-4662-A671-60AA0E65636D}"/>
          </ac:spMkLst>
        </pc:spChg>
        <pc:spChg chg="del">
          <ac:chgData name="Venkatesh, Dhananjayan [VISUS]" userId="a0199d1d-0a79-4309-afbe-7ea85bc005cc" providerId="ADAL" clId="{AC7992E2-0EEC-4A43-A36F-DDC752CFC61C}" dt="2022-08-15T11:44:03.502" v="457" actId="478"/>
          <ac:spMkLst>
            <pc:docMk/>
            <pc:sldMk cId="1329635798" sldId="2080106596"/>
            <ac:spMk id="36" creationId="{FAB42CD1-58C5-4BD1-96E0-EC8F758AC6C2}"/>
          </ac:spMkLst>
        </pc:spChg>
        <pc:spChg chg="mod">
          <ac:chgData name="Venkatesh, Dhananjayan [VISUS]" userId="a0199d1d-0a79-4309-afbe-7ea85bc005cc" providerId="ADAL" clId="{AC7992E2-0EEC-4A43-A36F-DDC752CFC61C}" dt="2022-08-15T11:44:08.471" v="459" actId="1076"/>
          <ac:spMkLst>
            <pc:docMk/>
            <pc:sldMk cId="1329635798" sldId="2080106596"/>
            <ac:spMk id="46" creationId="{37651902-A2D0-4110-AA79-338298D20F07}"/>
          </ac:spMkLst>
        </pc:spChg>
        <pc:spChg chg="del">
          <ac:chgData name="Venkatesh, Dhananjayan [VISUS]" userId="a0199d1d-0a79-4309-afbe-7ea85bc005cc" providerId="ADAL" clId="{AC7992E2-0EEC-4A43-A36F-DDC752CFC61C}" dt="2022-08-15T11:44:03.502" v="457" actId="478"/>
          <ac:spMkLst>
            <pc:docMk/>
            <pc:sldMk cId="1329635798" sldId="2080106596"/>
            <ac:spMk id="66" creationId="{42678E31-83B5-4E30-A6D9-DA0437177B2A}"/>
          </ac:spMkLst>
        </pc:spChg>
        <pc:spChg chg="del">
          <ac:chgData name="Venkatesh, Dhananjayan [VISUS]" userId="a0199d1d-0a79-4309-afbe-7ea85bc005cc" providerId="ADAL" clId="{AC7992E2-0EEC-4A43-A36F-DDC752CFC61C}" dt="2022-08-15T11:44:03.502" v="457" actId="478"/>
          <ac:spMkLst>
            <pc:docMk/>
            <pc:sldMk cId="1329635798" sldId="2080106596"/>
            <ac:spMk id="68" creationId="{30971120-5ADA-467C-9B26-D826A3E0EFA7}"/>
          </ac:spMkLst>
        </pc:spChg>
        <pc:picChg chg="del">
          <ac:chgData name="Venkatesh, Dhananjayan [VISUS]" userId="a0199d1d-0a79-4309-afbe-7ea85bc005cc" providerId="ADAL" clId="{AC7992E2-0EEC-4A43-A36F-DDC752CFC61C}" dt="2022-08-15T11:44:03.502" v="457" actId="478"/>
          <ac:picMkLst>
            <pc:docMk/>
            <pc:sldMk cId="1329635798" sldId="2080106596"/>
            <ac:picMk id="67" creationId="{B0EA8483-1853-4D94-9D64-BEE388120296}"/>
          </ac:picMkLst>
        </pc:picChg>
        <pc:picChg chg="del">
          <ac:chgData name="Venkatesh, Dhananjayan [VISUS]" userId="a0199d1d-0a79-4309-afbe-7ea85bc005cc" providerId="ADAL" clId="{AC7992E2-0EEC-4A43-A36F-DDC752CFC61C}" dt="2022-08-15T11:44:03.502" v="457" actId="478"/>
          <ac:picMkLst>
            <pc:docMk/>
            <pc:sldMk cId="1329635798" sldId="2080106596"/>
            <ac:picMk id="115" creationId="{5CBBD47F-0D2B-4A48-99B5-775F6AF2AB5D}"/>
          </ac:picMkLst>
        </pc:picChg>
        <pc:cxnChg chg="del">
          <ac:chgData name="Venkatesh, Dhananjayan [VISUS]" userId="a0199d1d-0a79-4309-afbe-7ea85bc005cc" providerId="ADAL" clId="{AC7992E2-0EEC-4A43-A36F-DDC752CFC61C}" dt="2022-08-15T11:44:03.502" v="457" actId="478"/>
          <ac:cxnSpMkLst>
            <pc:docMk/>
            <pc:sldMk cId="1329635798" sldId="2080106596"/>
            <ac:cxnSpMk id="28" creationId="{31EE9D8C-BDB3-492C-8CDD-4A8320ED4D97}"/>
          </ac:cxnSpMkLst>
        </pc:cxnChg>
        <pc:cxnChg chg="del mod">
          <ac:chgData name="Venkatesh, Dhananjayan [VISUS]" userId="a0199d1d-0a79-4309-afbe-7ea85bc005cc" providerId="ADAL" clId="{AC7992E2-0EEC-4A43-A36F-DDC752CFC61C}" dt="2022-08-15T11:48:13.014" v="523" actId="478"/>
          <ac:cxnSpMkLst>
            <pc:docMk/>
            <pc:sldMk cId="1329635798" sldId="2080106596"/>
            <ac:cxnSpMk id="32" creationId="{F418A023-05A7-44BA-A76B-852C5E5DA229}"/>
          </ac:cxnSpMkLst>
        </pc:cxnChg>
        <pc:cxnChg chg="mod">
          <ac:chgData name="Venkatesh, Dhananjayan [VISUS]" userId="a0199d1d-0a79-4309-afbe-7ea85bc005cc" providerId="ADAL" clId="{AC7992E2-0EEC-4A43-A36F-DDC752CFC61C}" dt="2022-08-15T11:44:08.471" v="459" actId="1076"/>
          <ac:cxnSpMkLst>
            <pc:docMk/>
            <pc:sldMk cId="1329635798" sldId="2080106596"/>
            <ac:cxnSpMk id="2059" creationId="{2F1273CC-4B47-4764-BEEF-3FB8CAEAE166}"/>
          </ac:cxnSpMkLst>
        </pc:cxnChg>
      </pc:sldChg>
      <pc:sldChg chg="addSp delSp modSp new del mod modClrScheme chgLayout">
        <pc:chgData name="Venkatesh, Dhananjayan [VISUS]" userId="a0199d1d-0a79-4309-afbe-7ea85bc005cc" providerId="ADAL" clId="{AC7992E2-0EEC-4A43-A36F-DDC752CFC61C}" dt="2022-08-15T11:43:12.604" v="451" actId="47"/>
        <pc:sldMkLst>
          <pc:docMk/>
          <pc:sldMk cId="806709222" sldId="2080106597"/>
        </pc:sldMkLst>
        <pc:spChg chg="del mod ord">
          <ac:chgData name="Venkatesh, Dhananjayan [VISUS]" userId="a0199d1d-0a79-4309-afbe-7ea85bc005cc" providerId="ADAL" clId="{AC7992E2-0EEC-4A43-A36F-DDC752CFC61C}" dt="2022-08-15T11:34:42.915" v="373" actId="700"/>
          <ac:spMkLst>
            <pc:docMk/>
            <pc:sldMk cId="806709222" sldId="2080106597"/>
            <ac:spMk id="2" creationId="{0DA7ED26-71B4-45C7-AB80-5ECB82423397}"/>
          </ac:spMkLst>
        </pc:spChg>
        <pc:spChg chg="del">
          <ac:chgData name="Venkatesh, Dhananjayan [VISUS]" userId="a0199d1d-0a79-4309-afbe-7ea85bc005cc" providerId="ADAL" clId="{AC7992E2-0EEC-4A43-A36F-DDC752CFC61C}" dt="2022-08-15T11:34:42.915" v="373" actId="700"/>
          <ac:spMkLst>
            <pc:docMk/>
            <pc:sldMk cId="806709222" sldId="2080106597"/>
            <ac:spMk id="3" creationId="{A2D85AD9-7D9C-4264-BFCA-7CA020194894}"/>
          </ac:spMkLst>
        </pc:spChg>
        <pc:spChg chg="add mod ord">
          <ac:chgData name="Venkatesh, Dhananjayan [VISUS]" userId="a0199d1d-0a79-4309-afbe-7ea85bc005cc" providerId="ADAL" clId="{AC7992E2-0EEC-4A43-A36F-DDC752CFC61C}" dt="2022-08-15T11:34:42.915" v="373" actId="700"/>
          <ac:spMkLst>
            <pc:docMk/>
            <pc:sldMk cId="806709222" sldId="2080106597"/>
            <ac:spMk id="4" creationId="{185F4311-437E-49D1-B4B0-172BF93092E4}"/>
          </ac:spMkLst>
        </pc:spChg>
        <pc:spChg chg="add mod ord">
          <ac:chgData name="Venkatesh, Dhananjayan [VISUS]" userId="a0199d1d-0a79-4309-afbe-7ea85bc005cc" providerId="ADAL" clId="{AC7992E2-0EEC-4A43-A36F-DDC752CFC61C}" dt="2022-08-15T11:34:42.915" v="373" actId="700"/>
          <ac:spMkLst>
            <pc:docMk/>
            <pc:sldMk cId="806709222" sldId="2080106597"/>
            <ac:spMk id="5" creationId="{A8FA832E-A1E8-4FF7-BE0F-04E7EC78160A}"/>
          </ac:spMkLst>
        </pc:spChg>
      </pc:sldChg>
      <pc:sldChg chg="addSp delSp modSp add del mod ord modClrScheme chgLayout">
        <pc:chgData name="Venkatesh, Dhananjayan [VISUS]" userId="a0199d1d-0a79-4309-afbe-7ea85bc005cc" providerId="ADAL" clId="{AC7992E2-0EEC-4A43-A36F-DDC752CFC61C}" dt="2022-08-23T18:10:30.109" v="19991" actId="47"/>
        <pc:sldMkLst>
          <pc:docMk/>
          <pc:sldMk cId="1748534142" sldId="2080106597"/>
        </pc:sldMkLst>
        <pc:spChg chg="mod ord">
          <ac:chgData name="Venkatesh, Dhananjayan [VISUS]" userId="a0199d1d-0a79-4309-afbe-7ea85bc005cc" providerId="ADAL" clId="{AC7992E2-0EEC-4A43-A36F-DDC752CFC61C}" dt="2022-08-16T19:58:46.512" v="6420" actId="6549"/>
          <ac:spMkLst>
            <pc:docMk/>
            <pc:sldMk cId="1748534142" sldId="2080106597"/>
            <ac:spMk id="2" creationId="{DDEA1EA6-87CE-4D88-AF0B-709DE9D48358}"/>
          </ac:spMkLst>
        </pc:spChg>
        <pc:spChg chg="del mod">
          <ac:chgData name="Venkatesh, Dhananjayan [VISUS]" userId="a0199d1d-0a79-4309-afbe-7ea85bc005cc" providerId="ADAL" clId="{AC7992E2-0EEC-4A43-A36F-DDC752CFC61C}" dt="2022-08-15T11:54:10.083" v="553"/>
          <ac:spMkLst>
            <pc:docMk/>
            <pc:sldMk cId="1748534142" sldId="2080106597"/>
            <ac:spMk id="3" creationId="{ADAD08C6-FA32-4703-A35D-18A91380B58C}"/>
          </ac:spMkLst>
        </pc:spChg>
        <pc:spChg chg="del mod ord">
          <ac:chgData name="Venkatesh, Dhananjayan [VISUS]" userId="a0199d1d-0a79-4309-afbe-7ea85bc005cc" providerId="ADAL" clId="{AC7992E2-0EEC-4A43-A36F-DDC752CFC61C}" dt="2022-08-15T11:56:52.583" v="596" actId="478"/>
          <ac:spMkLst>
            <pc:docMk/>
            <pc:sldMk cId="1748534142" sldId="2080106597"/>
            <ac:spMk id="4" creationId="{32371F49-9E5C-41FD-959D-D1E2393DE729}"/>
          </ac:spMkLst>
        </pc:spChg>
        <pc:spChg chg="mod ord">
          <ac:chgData name="Venkatesh, Dhananjayan [VISUS]" userId="a0199d1d-0a79-4309-afbe-7ea85bc005cc" providerId="ADAL" clId="{AC7992E2-0EEC-4A43-A36F-DDC752CFC61C}" dt="2022-08-15T12:12:16.447" v="1256" actId="1076"/>
          <ac:spMkLst>
            <pc:docMk/>
            <pc:sldMk cId="1748534142" sldId="2080106597"/>
            <ac:spMk id="5" creationId="{DF6B0427-E6B0-4BEF-8145-8A7A6C4958EE}"/>
          </ac:spMkLst>
        </pc:spChg>
        <pc:spChg chg="add del mod">
          <ac:chgData name="Venkatesh, Dhananjayan [VISUS]" userId="a0199d1d-0a79-4309-afbe-7ea85bc005cc" providerId="ADAL" clId="{AC7992E2-0EEC-4A43-A36F-DDC752CFC61C}" dt="2022-08-15T11:51:37.588" v="537"/>
          <ac:spMkLst>
            <pc:docMk/>
            <pc:sldMk cId="1748534142" sldId="2080106597"/>
            <ac:spMk id="6" creationId="{7D3508ED-C83F-42E0-9C06-C7C7E6724726}"/>
          </ac:spMkLst>
        </pc:spChg>
        <pc:spChg chg="add del mod">
          <ac:chgData name="Venkatesh, Dhananjayan [VISUS]" userId="a0199d1d-0a79-4309-afbe-7ea85bc005cc" providerId="ADAL" clId="{AC7992E2-0EEC-4A43-A36F-DDC752CFC61C}" dt="2022-08-15T11:51:37.588" v="537"/>
          <ac:spMkLst>
            <pc:docMk/>
            <pc:sldMk cId="1748534142" sldId="2080106597"/>
            <ac:spMk id="8" creationId="{553485DA-CBF7-48FD-BBE0-CE7455CBDC66}"/>
          </ac:spMkLst>
        </pc:spChg>
        <pc:spChg chg="add del mod">
          <ac:chgData name="Venkatesh, Dhananjayan [VISUS]" userId="a0199d1d-0a79-4309-afbe-7ea85bc005cc" providerId="ADAL" clId="{AC7992E2-0EEC-4A43-A36F-DDC752CFC61C}" dt="2022-08-15T11:51:37.588" v="537"/>
          <ac:spMkLst>
            <pc:docMk/>
            <pc:sldMk cId="1748534142" sldId="2080106597"/>
            <ac:spMk id="11" creationId="{05E8B843-4B47-4166-BE0E-17AEA63CF9C3}"/>
          </ac:spMkLst>
        </pc:spChg>
        <pc:spChg chg="add del mod">
          <ac:chgData name="Venkatesh, Dhananjayan [VISUS]" userId="a0199d1d-0a79-4309-afbe-7ea85bc005cc" providerId="ADAL" clId="{AC7992E2-0EEC-4A43-A36F-DDC752CFC61C}" dt="2022-08-15T11:51:37.588" v="537"/>
          <ac:spMkLst>
            <pc:docMk/>
            <pc:sldMk cId="1748534142" sldId="2080106597"/>
            <ac:spMk id="12" creationId="{7B7C41A0-3733-4430-A419-90A663136F47}"/>
          </ac:spMkLst>
        </pc:spChg>
        <pc:spChg chg="add del mod">
          <ac:chgData name="Venkatesh, Dhananjayan [VISUS]" userId="a0199d1d-0a79-4309-afbe-7ea85bc005cc" providerId="ADAL" clId="{AC7992E2-0EEC-4A43-A36F-DDC752CFC61C}" dt="2022-08-15T11:51:37.588" v="537"/>
          <ac:spMkLst>
            <pc:docMk/>
            <pc:sldMk cId="1748534142" sldId="2080106597"/>
            <ac:spMk id="13" creationId="{5AAA3A10-F6BD-477E-95CA-BAFA4E3C17E3}"/>
          </ac:spMkLst>
        </pc:spChg>
        <pc:spChg chg="add del mod">
          <ac:chgData name="Venkatesh, Dhananjayan [VISUS]" userId="a0199d1d-0a79-4309-afbe-7ea85bc005cc" providerId="ADAL" clId="{AC7992E2-0EEC-4A43-A36F-DDC752CFC61C}" dt="2022-08-15T11:51:37.588" v="537"/>
          <ac:spMkLst>
            <pc:docMk/>
            <pc:sldMk cId="1748534142" sldId="2080106597"/>
            <ac:spMk id="14" creationId="{DCD0282F-0019-4D4D-9F7C-9A4E2962EA9C}"/>
          </ac:spMkLst>
        </pc:spChg>
        <pc:spChg chg="add del mod">
          <ac:chgData name="Venkatesh, Dhananjayan [VISUS]" userId="a0199d1d-0a79-4309-afbe-7ea85bc005cc" providerId="ADAL" clId="{AC7992E2-0EEC-4A43-A36F-DDC752CFC61C}" dt="2022-08-15T11:51:37.588" v="537"/>
          <ac:spMkLst>
            <pc:docMk/>
            <pc:sldMk cId="1748534142" sldId="2080106597"/>
            <ac:spMk id="15" creationId="{A6EDD147-9117-421D-8CEC-343AF4CEF21A}"/>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6" creationId="{B8F9404B-31DB-4325-A9C3-961460CBEC84}"/>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7" creationId="{1A6BEA6A-D4B5-4674-B303-EC41F34BFBD3}"/>
          </ac:spMkLst>
        </pc:spChg>
        <pc:spChg chg="add del mod ord">
          <ac:chgData name="Venkatesh, Dhananjayan [VISUS]" userId="a0199d1d-0a79-4309-afbe-7ea85bc005cc" providerId="ADAL" clId="{AC7992E2-0EEC-4A43-A36F-DDC752CFC61C}" dt="2022-08-15T11:52:13.549" v="543" actId="700"/>
          <ac:spMkLst>
            <pc:docMk/>
            <pc:sldMk cId="1748534142" sldId="2080106597"/>
            <ac:spMk id="18" creationId="{A00725AD-41C7-43FD-8D15-0DACFA139942}"/>
          </ac:spMkLst>
        </pc:spChg>
        <pc:spChg chg="add del mod ord">
          <ac:chgData name="Venkatesh, Dhananjayan [VISUS]" userId="a0199d1d-0a79-4309-afbe-7ea85bc005cc" providerId="ADAL" clId="{AC7992E2-0EEC-4A43-A36F-DDC752CFC61C}" dt="2022-08-15T11:52:33.156" v="544" actId="700"/>
          <ac:spMkLst>
            <pc:docMk/>
            <pc:sldMk cId="1748534142" sldId="2080106597"/>
            <ac:spMk id="19" creationId="{B57AD684-A399-48FB-B5AA-7B568E17A943}"/>
          </ac:spMkLst>
        </pc:spChg>
        <pc:spChg chg="add del mod ord">
          <ac:chgData name="Venkatesh, Dhananjayan [VISUS]" userId="a0199d1d-0a79-4309-afbe-7ea85bc005cc" providerId="ADAL" clId="{AC7992E2-0EEC-4A43-A36F-DDC752CFC61C}" dt="2022-08-15T11:53:00.436" v="545" actId="700"/>
          <ac:spMkLst>
            <pc:docMk/>
            <pc:sldMk cId="1748534142" sldId="2080106597"/>
            <ac:spMk id="20" creationId="{8B4E0A9E-71F8-42AC-AF30-11FCA075DD5C}"/>
          </ac:spMkLst>
        </pc:spChg>
        <pc:spChg chg="add del mod ord">
          <ac:chgData name="Venkatesh, Dhananjayan [VISUS]" userId="a0199d1d-0a79-4309-afbe-7ea85bc005cc" providerId="ADAL" clId="{AC7992E2-0EEC-4A43-A36F-DDC752CFC61C}" dt="2022-08-15T11:53:00.436" v="545" actId="700"/>
          <ac:spMkLst>
            <pc:docMk/>
            <pc:sldMk cId="1748534142" sldId="2080106597"/>
            <ac:spMk id="21" creationId="{347333FA-7AFF-4F17-9063-5160FD57C68D}"/>
          </ac:spMkLst>
        </pc:spChg>
        <pc:spChg chg="add del mod ord">
          <ac:chgData name="Venkatesh, Dhananjayan [VISUS]" userId="a0199d1d-0a79-4309-afbe-7ea85bc005cc" providerId="ADAL" clId="{AC7992E2-0EEC-4A43-A36F-DDC752CFC61C}" dt="2022-08-15T11:57:02.305" v="598" actId="478"/>
          <ac:spMkLst>
            <pc:docMk/>
            <pc:sldMk cId="1748534142" sldId="2080106597"/>
            <ac:spMk id="22" creationId="{B1558C01-60B9-4FAF-A42B-F5B5299F0B0E}"/>
          </ac:spMkLst>
        </pc:spChg>
        <pc:spChg chg="add del mod ord">
          <ac:chgData name="Venkatesh, Dhananjayan [VISUS]" userId="a0199d1d-0a79-4309-afbe-7ea85bc005cc" providerId="ADAL" clId="{AC7992E2-0EEC-4A43-A36F-DDC752CFC61C}" dt="2022-08-15T11:57:00.633" v="597" actId="478"/>
          <ac:spMkLst>
            <pc:docMk/>
            <pc:sldMk cId="1748534142" sldId="2080106597"/>
            <ac:spMk id="23" creationId="{9F01214F-2AAC-4D22-9B45-5F588DD3FB8B}"/>
          </ac:spMkLst>
        </pc:spChg>
        <pc:spChg chg="add del mod ord">
          <ac:chgData name="Venkatesh, Dhananjayan [VISUS]" userId="a0199d1d-0a79-4309-afbe-7ea85bc005cc" providerId="ADAL" clId="{AC7992E2-0EEC-4A43-A36F-DDC752CFC61C}" dt="2022-08-15T11:57:04.700" v="599" actId="478"/>
          <ac:spMkLst>
            <pc:docMk/>
            <pc:sldMk cId="1748534142" sldId="2080106597"/>
            <ac:spMk id="24" creationId="{9FD7CFA6-EA7E-40CE-88CE-254E85694481}"/>
          </ac:spMkLst>
        </pc:spChg>
        <pc:spChg chg="add mod">
          <ac:chgData name="Venkatesh, Dhananjayan [VISUS]" userId="a0199d1d-0a79-4309-afbe-7ea85bc005cc" providerId="ADAL" clId="{AC7992E2-0EEC-4A43-A36F-DDC752CFC61C}" dt="2022-08-15T14:42:20.787" v="3663" actId="20577"/>
          <ac:spMkLst>
            <pc:docMk/>
            <pc:sldMk cId="1748534142" sldId="2080106597"/>
            <ac:spMk id="26" creationId="{B6EDBDD0-79AD-4530-B427-EEAF4DDEC0F9}"/>
          </ac:spMkLst>
        </pc:spChg>
        <pc:graphicFrameChg chg="del mod ord modGraphic">
          <ac:chgData name="Venkatesh, Dhananjayan [VISUS]" userId="a0199d1d-0a79-4309-afbe-7ea85bc005cc" providerId="ADAL" clId="{AC7992E2-0EEC-4A43-A36F-DDC752CFC61C}" dt="2022-08-15T11:53:53.233" v="548" actId="478"/>
          <ac:graphicFrameMkLst>
            <pc:docMk/>
            <pc:sldMk cId="1748534142" sldId="2080106597"/>
            <ac:graphicFrameMk id="9" creationId="{00D98C0B-521C-4829-8626-DF19EA19B0FA}"/>
          </ac:graphicFrameMkLst>
        </pc:graphicFrameChg>
        <pc:picChg chg="mod">
          <ac:chgData name="Venkatesh, Dhananjayan [VISUS]" userId="a0199d1d-0a79-4309-afbe-7ea85bc005cc" providerId="ADAL" clId="{AC7992E2-0EEC-4A43-A36F-DDC752CFC61C}" dt="2022-08-15T12:12:22.662" v="1258" actId="1076"/>
          <ac:picMkLst>
            <pc:docMk/>
            <pc:sldMk cId="1748534142" sldId="2080106597"/>
            <ac:picMk id="10" creationId="{B9F93CAC-3132-4D47-9643-E018497A23AC}"/>
          </ac:picMkLst>
        </pc:picChg>
      </pc:sldChg>
      <pc:sldChg chg="delSp add del">
        <pc:chgData name="Venkatesh, Dhananjayan [VISUS]" userId="a0199d1d-0a79-4309-afbe-7ea85bc005cc" providerId="ADAL" clId="{AC7992E2-0EEC-4A43-A36F-DDC752CFC61C}" dt="2022-08-15T11:58:22.288" v="624" actId="47"/>
        <pc:sldMkLst>
          <pc:docMk/>
          <pc:sldMk cId="1841950830" sldId="2080106598"/>
        </pc:sldMkLst>
        <pc:picChg chg="del">
          <ac:chgData name="Venkatesh, Dhananjayan [VISUS]" userId="a0199d1d-0a79-4309-afbe-7ea85bc005cc" providerId="ADAL" clId="{AC7992E2-0EEC-4A43-A36F-DDC752CFC61C}" dt="2022-08-15T11:58:02.633" v="617" actId="21"/>
          <ac:picMkLst>
            <pc:docMk/>
            <pc:sldMk cId="1841950830" sldId="2080106598"/>
            <ac:picMk id="14" creationId="{4492E17A-9689-4815-A795-2C5A11CF984E}"/>
          </ac:picMkLst>
        </pc:picChg>
      </pc:sldChg>
      <pc:sldChg chg="delSp add del">
        <pc:chgData name="Venkatesh, Dhananjayan [VISUS]" userId="a0199d1d-0a79-4309-afbe-7ea85bc005cc" providerId="ADAL" clId="{AC7992E2-0EEC-4A43-A36F-DDC752CFC61C}" dt="2022-08-15T11:58:53.583" v="637" actId="47"/>
        <pc:sldMkLst>
          <pc:docMk/>
          <pc:sldMk cId="3776770484" sldId="2080106599"/>
        </pc:sldMkLst>
        <pc:picChg chg="del">
          <ac:chgData name="Venkatesh, Dhananjayan [VISUS]" userId="a0199d1d-0a79-4309-afbe-7ea85bc005cc" providerId="ADAL" clId="{AC7992E2-0EEC-4A43-A36F-DDC752CFC61C}" dt="2022-08-15T11:58:40.515" v="632" actId="21"/>
          <ac:picMkLst>
            <pc:docMk/>
            <pc:sldMk cId="3776770484" sldId="2080106599"/>
            <ac:picMk id="14" creationId="{C0B75B7B-1127-4193-85F6-3FDB03B9673F}"/>
          </ac:picMkLst>
        </pc:picChg>
      </pc:sldChg>
      <pc:sldChg chg="delSp add del">
        <pc:chgData name="Venkatesh, Dhananjayan [VISUS]" userId="a0199d1d-0a79-4309-afbe-7ea85bc005cc" providerId="ADAL" clId="{AC7992E2-0EEC-4A43-A36F-DDC752CFC61C}" dt="2022-08-15T11:59:15.966" v="657" actId="47"/>
        <pc:sldMkLst>
          <pc:docMk/>
          <pc:sldMk cId="863358556" sldId="2080106600"/>
        </pc:sldMkLst>
        <pc:picChg chg="del">
          <ac:chgData name="Venkatesh, Dhananjayan [VISUS]" userId="a0199d1d-0a79-4309-afbe-7ea85bc005cc" providerId="ADAL" clId="{AC7992E2-0EEC-4A43-A36F-DDC752CFC61C}" dt="2022-08-15T11:59:02.259" v="639" actId="21"/>
          <ac:picMkLst>
            <pc:docMk/>
            <pc:sldMk cId="863358556" sldId="2080106600"/>
            <ac:picMk id="15" creationId="{DC2B057B-EB20-4125-8D9E-4D1EE2CE566A}"/>
          </ac:picMkLst>
        </pc:picChg>
      </pc:sldChg>
      <pc:sldChg chg="addSp delSp modSp add del">
        <pc:chgData name="Venkatesh, Dhananjayan [VISUS]" userId="a0199d1d-0a79-4309-afbe-7ea85bc005cc" providerId="ADAL" clId="{AC7992E2-0EEC-4A43-A36F-DDC752CFC61C}" dt="2022-08-15T11:59:56.916" v="674" actId="47"/>
        <pc:sldMkLst>
          <pc:docMk/>
          <pc:sldMk cId="920488903" sldId="2080106601"/>
        </pc:sldMkLst>
        <pc:picChg chg="add del mod">
          <ac:chgData name="Venkatesh, Dhananjayan [VISUS]" userId="a0199d1d-0a79-4309-afbe-7ea85bc005cc" providerId="ADAL" clId="{AC7992E2-0EEC-4A43-A36F-DDC752CFC61C}" dt="2022-08-15T11:59:40.882" v="664" actId="21"/>
          <ac:picMkLst>
            <pc:docMk/>
            <pc:sldMk cId="920488903" sldId="2080106601"/>
            <ac:picMk id="9" creationId="{B7BDFD41-CA44-49E6-A368-95C47B2A4F64}"/>
          </ac:picMkLst>
        </pc:picChg>
        <pc:picChg chg="del">
          <ac:chgData name="Venkatesh, Dhananjayan [VISUS]" userId="a0199d1d-0a79-4309-afbe-7ea85bc005cc" providerId="ADAL" clId="{AC7992E2-0EEC-4A43-A36F-DDC752CFC61C}" dt="2022-08-15T11:59:24.233" v="659" actId="21"/>
          <ac:picMkLst>
            <pc:docMk/>
            <pc:sldMk cId="920488903" sldId="2080106601"/>
            <ac:picMk id="15" creationId="{87885FF1-9C3F-4A33-86F7-E4150C63FF87}"/>
          </ac:picMkLst>
        </pc:picChg>
      </pc:sldChg>
      <pc:sldChg chg="delSp add del">
        <pc:chgData name="Venkatesh, Dhananjayan [VISUS]" userId="a0199d1d-0a79-4309-afbe-7ea85bc005cc" providerId="ADAL" clId="{AC7992E2-0EEC-4A43-A36F-DDC752CFC61C}" dt="2022-08-15T12:00:42.433" v="718" actId="47"/>
        <pc:sldMkLst>
          <pc:docMk/>
          <pc:sldMk cId="3711717575" sldId="2080106602"/>
        </pc:sldMkLst>
        <pc:picChg chg="del">
          <ac:chgData name="Venkatesh, Dhananjayan [VISUS]" userId="a0199d1d-0a79-4309-afbe-7ea85bc005cc" providerId="ADAL" clId="{AC7992E2-0EEC-4A43-A36F-DDC752CFC61C}" dt="2022-08-15T12:00:18.530" v="698" actId="21"/>
          <ac:picMkLst>
            <pc:docMk/>
            <pc:sldMk cId="3711717575" sldId="2080106602"/>
            <ac:picMk id="17" creationId="{E0ED286D-BEBC-4323-B6B7-479F66365C38}"/>
          </ac:picMkLst>
        </pc:picChg>
      </pc:sldChg>
      <pc:sldChg chg="delSp add del">
        <pc:chgData name="Venkatesh, Dhananjayan [VISUS]" userId="a0199d1d-0a79-4309-afbe-7ea85bc005cc" providerId="ADAL" clId="{AC7992E2-0EEC-4A43-A36F-DDC752CFC61C}" dt="2022-08-15T12:00:58.199" v="734" actId="47"/>
        <pc:sldMkLst>
          <pc:docMk/>
          <pc:sldMk cId="736477378" sldId="2080106603"/>
        </pc:sldMkLst>
        <pc:picChg chg="del">
          <ac:chgData name="Venkatesh, Dhananjayan [VISUS]" userId="a0199d1d-0a79-4309-afbe-7ea85bc005cc" providerId="ADAL" clId="{AC7992E2-0EEC-4A43-A36F-DDC752CFC61C}" dt="2022-08-15T12:00:46.100" v="719" actId="21"/>
          <ac:picMkLst>
            <pc:docMk/>
            <pc:sldMk cId="736477378" sldId="2080106603"/>
            <ac:picMk id="10" creationId="{69A01931-4CD6-4A59-BB15-8ADD8305009B}"/>
          </ac:picMkLst>
        </pc:picChg>
      </pc:sldChg>
      <pc:sldChg chg="addSp delSp modSp add del mod ord">
        <pc:chgData name="Venkatesh, Dhananjayan [VISUS]" userId="a0199d1d-0a79-4309-afbe-7ea85bc005cc" providerId="ADAL" clId="{AC7992E2-0EEC-4A43-A36F-DDC752CFC61C}" dt="2022-08-23T18:10:35.006" v="19995" actId="47"/>
        <pc:sldMkLst>
          <pc:docMk/>
          <pc:sldMk cId="3561846000" sldId="2080106604"/>
        </pc:sldMkLst>
        <pc:spChg chg="mod">
          <ac:chgData name="Venkatesh, Dhananjayan [VISUS]" userId="a0199d1d-0a79-4309-afbe-7ea85bc005cc" providerId="ADAL" clId="{AC7992E2-0EEC-4A43-A36F-DDC752CFC61C}" dt="2022-08-15T11:57:59.320" v="616" actId="14100"/>
          <ac:spMkLst>
            <pc:docMk/>
            <pc:sldMk cId="3561846000" sldId="2080106604"/>
            <ac:spMk id="2" creationId="{DDEA1EA6-87CE-4D88-AF0B-709DE9D48358}"/>
          </ac:spMkLst>
        </pc:spChg>
        <pc:spChg chg="del mod">
          <ac:chgData name="Venkatesh, Dhananjayan [VISUS]" userId="a0199d1d-0a79-4309-afbe-7ea85bc005cc" providerId="ADAL" clId="{AC7992E2-0EEC-4A43-A36F-DDC752CFC61C}" dt="2022-08-15T11:56:45.183" v="595" actId="478"/>
          <ac:spMkLst>
            <pc:docMk/>
            <pc:sldMk cId="3561846000" sldId="2080106604"/>
            <ac:spMk id="4" creationId="{32371F49-9E5C-41FD-959D-D1E2393DE729}"/>
          </ac:spMkLst>
        </pc:spChg>
        <pc:spChg chg="mod">
          <ac:chgData name="Venkatesh, Dhananjayan [VISUS]" userId="a0199d1d-0a79-4309-afbe-7ea85bc005cc" providerId="ADAL" clId="{AC7992E2-0EEC-4A43-A36F-DDC752CFC61C}" dt="2022-08-15T11:56:40.167" v="593" actId="12788"/>
          <ac:spMkLst>
            <pc:docMk/>
            <pc:sldMk cId="3561846000" sldId="2080106604"/>
            <ac:spMk id="5" creationId="{DF6B0427-E6B0-4BEF-8145-8A7A6C4958EE}"/>
          </ac:spMkLst>
        </pc:spChg>
        <pc:spChg chg="del">
          <ac:chgData name="Venkatesh, Dhananjayan [VISUS]" userId="a0199d1d-0a79-4309-afbe-7ea85bc005cc" providerId="ADAL" clId="{AC7992E2-0EEC-4A43-A36F-DDC752CFC61C}" dt="2022-08-15T11:57:18.915" v="601" actId="478"/>
          <ac:spMkLst>
            <pc:docMk/>
            <pc:sldMk cId="3561846000" sldId="2080106604"/>
            <ac:spMk id="22" creationId="{B1558C01-60B9-4FAF-A42B-F5B5299F0B0E}"/>
          </ac:spMkLst>
        </pc:spChg>
        <pc:spChg chg="del">
          <ac:chgData name="Venkatesh, Dhananjayan [VISUS]" userId="a0199d1d-0a79-4309-afbe-7ea85bc005cc" providerId="ADAL" clId="{AC7992E2-0EEC-4A43-A36F-DDC752CFC61C}" dt="2022-08-15T11:57:17.216" v="600" actId="478"/>
          <ac:spMkLst>
            <pc:docMk/>
            <pc:sldMk cId="3561846000" sldId="2080106604"/>
            <ac:spMk id="23" creationId="{9F01214F-2AAC-4D22-9B45-5F588DD3FB8B}"/>
          </ac:spMkLst>
        </pc:spChg>
        <pc:spChg chg="del">
          <ac:chgData name="Venkatesh, Dhananjayan [VISUS]" userId="a0199d1d-0a79-4309-afbe-7ea85bc005cc" providerId="ADAL" clId="{AC7992E2-0EEC-4A43-A36F-DDC752CFC61C}" dt="2022-08-15T11:57:20.383" v="602" actId="478"/>
          <ac:spMkLst>
            <pc:docMk/>
            <pc:sldMk cId="3561846000" sldId="2080106604"/>
            <ac:spMk id="24" creationId="{9FD7CFA6-EA7E-40CE-88CE-254E85694481}"/>
          </ac:spMkLst>
        </pc:spChg>
        <pc:spChg chg="mod">
          <ac:chgData name="Venkatesh, Dhananjayan [VISUS]" userId="a0199d1d-0a79-4309-afbe-7ea85bc005cc" providerId="ADAL" clId="{AC7992E2-0EEC-4A43-A36F-DDC752CFC61C}" dt="2022-08-15T14:39:54.289" v="3632"/>
          <ac:spMkLst>
            <pc:docMk/>
            <pc:sldMk cId="3561846000" sldId="2080106604"/>
            <ac:spMk id="26" creationId="{B6EDBDD0-79AD-4530-B427-EEAF4DDEC0F9}"/>
          </ac:spMkLst>
        </pc:spChg>
        <pc:picChg chg="del">
          <ac:chgData name="Venkatesh, Dhananjayan [VISUS]" userId="a0199d1d-0a79-4309-afbe-7ea85bc005cc" providerId="ADAL" clId="{AC7992E2-0EEC-4A43-A36F-DDC752CFC61C}" dt="2022-08-15T11:57:38.266" v="607" actId="478"/>
          <ac:picMkLst>
            <pc:docMk/>
            <pc:sldMk cId="3561846000" sldId="2080106604"/>
            <ac:picMk id="10" creationId="{B9F93CAC-3132-4D47-9643-E018497A23AC}"/>
          </ac:picMkLst>
        </pc:picChg>
        <pc:picChg chg="add del mod">
          <ac:chgData name="Venkatesh, Dhananjayan [VISUS]" userId="a0199d1d-0a79-4309-afbe-7ea85bc005cc" providerId="ADAL" clId="{AC7992E2-0EEC-4A43-A36F-DDC752CFC61C}" dt="2022-08-15T11:58:11.200" v="618" actId="478"/>
          <ac:picMkLst>
            <pc:docMk/>
            <pc:sldMk cId="3561846000" sldId="2080106604"/>
            <ac:picMk id="11" creationId="{ECFD3AB3-70E5-4D98-B02C-83919C1A50CE}"/>
          </ac:picMkLst>
        </pc:picChg>
        <pc:picChg chg="add mod">
          <ac:chgData name="Venkatesh, Dhananjayan [VISUS]" userId="a0199d1d-0a79-4309-afbe-7ea85bc005cc" providerId="ADAL" clId="{AC7992E2-0EEC-4A43-A36F-DDC752CFC61C}" dt="2022-08-15T11:58:14.838" v="621" actId="1076"/>
          <ac:picMkLst>
            <pc:docMk/>
            <pc:sldMk cId="3561846000" sldId="2080106604"/>
            <ac:picMk id="12" creationId="{EDABA99A-B8F6-4C84-8A68-4FEAEDC7D29B}"/>
          </ac:picMkLst>
        </pc:picChg>
      </pc:sldChg>
      <pc:sldChg chg="modSp add del mod ord">
        <pc:chgData name="Venkatesh, Dhananjayan [VISUS]" userId="a0199d1d-0a79-4309-afbe-7ea85bc005cc" providerId="ADAL" clId="{AC7992E2-0EEC-4A43-A36F-DDC752CFC61C}" dt="2022-08-23T18:10:34.623" v="19994" actId="47"/>
        <pc:sldMkLst>
          <pc:docMk/>
          <pc:sldMk cId="3086161351" sldId="2080106605"/>
        </pc:sldMkLst>
        <pc:spChg chg="mod">
          <ac:chgData name="Venkatesh, Dhananjayan [VISUS]" userId="a0199d1d-0a79-4309-afbe-7ea85bc005cc" providerId="ADAL" clId="{AC7992E2-0EEC-4A43-A36F-DDC752CFC61C}" dt="2022-08-15T12:12:36.463" v="1260" actId="1076"/>
          <ac:spMkLst>
            <pc:docMk/>
            <pc:sldMk cId="3086161351" sldId="2080106605"/>
            <ac:spMk id="5" creationId="{DF6B0427-E6B0-4BEF-8145-8A7A6C4958EE}"/>
          </ac:spMkLst>
        </pc:spChg>
        <pc:spChg chg="mod">
          <ac:chgData name="Venkatesh, Dhananjayan [VISUS]" userId="a0199d1d-0a79-4309-afbe-7ea85bc005cc" providerId="ADAL" clId="{AC7992E2-0EEC-4A43-A36F-DDC752CFC61C}" dt="2022-08-15T14:39:51.378" v="3631"/>
          <ac:spMkLst>
            <pc:docMk/>
            <pc:sldMk cId="3086161351" sldId="2080106605"/>
            <ac:spMk id="26" creationId="{B6EDBDD0-79AD-4530-B427-EEAF4DDEC0F9}"/>
          </ac:spMkLst>
        </pc:spChg>
      </pc:sldChg>
      <pc:sldChg chg="addSp delSp modSp add del mod ord">
        <pc:chgData name="Venkatesh, Dhananjayan [VISUS]" userId="a0199d1d-0a79-4309-afbe-7ea85bc005cc" providerId="ADAL" clId="{AC7992E2-0EEC-4A43-A36F-DDC752CFC61C}" dt="2022-08-23T18:10:35.719" v="19996" actId="47"/>
        <pc:sldMkLst>
          <pc:docMk/>
          <pc:sldMk cId="838359855" sldId="2080106606"/>
        </pc:sldMkLst>
        <pc:spChg chg="mod">
          <ac:chgData name="Venkatesh, Dhananjayan [VISUS]" userId="a0199d1d-0a79-4309-afbe-7ea85bc005cc" providerId="ADAL" clId="{AC7992E2-0EEC-4A43-A36F-DDC752CFC61C}" dt="2022-08-15T11:58:37.183" v="631" actId="20577"/>
          <ac:spMkLst>
            <pc:docMk/>
            <pc:sldMk cId="838359855" sldId="2080106606"/>
            <ac:spMk id="2" creationId="{DDEA1EA6-87CE-4D88-AF0B-709DE9D48358}"/>
          </ac:spMkLst>
        </pc:spChg>
        <pc:spChg chg="mod">
          <ac:chgData name="Venkatesh, Dhananjayan [VISUS]" userId="a0199d1d-0a79-4309-afbe-7ea85bc005cc" providerId="ADAL" clId="{AC7992E2-0EEC-4A43-A36F-DDC752CFC61C}" dt="2022-08-15T14:39:57" v="3633"/>
          <ac:spMkLst>
            <pc:docMk/>
            <pc:sldMk cId="838359855" sldId="2080106606"/>
            <ac:spMk id="26" creationId="{B6EDBDD0-79AD-4530-B427-EEAF4DDEC0F9}"/>
          </ac:spMkLst>
        </pc:spChg>
        <pc:picChg chg="add del mod">
          <ac:chgData name="Venkatesh, Dhananjayan [VISUS]" userId="a0199d1d-0a79-4309-afbe-7ea85bc005cc" providerId="ADAL" clId="{AC7992E2-0EEC-4A43-A36F-DDC752CFC61C}" dt="2022-08-15T11:58:48.416" v="636" actId="478"/>
          <ac:picMkLst>
            <pc:docMk/>
            <pc:sldMk cId="838359855" sldId="2080106606"/>
            <ac:picMk id="8" creationId="{36644A9B-6133-4656-8A11-F9FC074D5D76}"/>
          </ac:picMkLst>
        </pc:picChg>
      </pc:sldChg>
      <pc:sldChg chg="addSp delSp modSp add del mod ord">
        <pc:chgData name="Venkatesh, Dhananjayan [VISUS]" userId="a0199d1d-0a79-4309-afbe-7ea85bc005cc" providerId="ADAL" clId="{AC7992E2-0EEC-4A43-A36F-DDC752CFC61C}" dt="2022-08-23T18:10:36.173" v="19997" actId="47"/>
        <pc:sldMkLst>
          <pc:docMk/>
          <pc:sldMk cId="1545720043" sldId="2080106607"/>
        </pc:sldMkLst>
        <pc:spChg chg="mod">
          <ac:chgData name="Venkatesh, Dhananjayan [VISUS]" userId="a0199d1d-0a79-4309-afbe-7ea85bc005cc" providerId="ADAL" clId="{AC7992E2-0EEC-4A43-A36F-DDC752CFC61C}" dt="2022-08-15T11:59:12.349" v="656" actId="20577"/>
          <ac:spMkLst>
            <pc:docMk/>
            <pc:sldMk cId="1545720043" sldId="2080106607"/>
            <ac:spMk id="2" creationId="{DDEA1EA6-87CE-4D88-AF0B-709DE9D48358}"/>
          </ac:spMkLst>
        </pc:spChg>
        <pc:spChg chg="mod">
          <ac:chgData name="Venkatesh, Dhananjayan [VISUS]" userId="a0199d1d-0a79-4309-afbe-7ea85bc005cc" providerId="ADAL" clId="{AC7992E2-0EEC-4A43-A36F-DDC752CFC61C}" dt="2022-08-15T14:40:00.701" v="3634"/>
          <ac:spMkLst>
            <pc:docMk/>
            <pc:sldMk cId="1545720043" sldId="2080106607"/>
            <ac:spMk id="26" creationId="{B6EDBDD0-79AD-4530-B427-EEAF4DDEC0F9}"/>
          </ac:spMkLst>
        </pc:spChg>
        <pc:picChg chg="add mod">
          <ac:chgData name="Venkatesh, Dhananjayan [VISUS]" userId="a0199d1d-0a79-4309-afbe-7ea85bc005cc" providerId="ADAL" clId="{AC7992E2-0EEC-4A43-A36F-DDC752CFC61C}" dt="2022-08-15T11:59:08.894" v="643" actId="1076"/>
          <ac:picMkLst>
            <pc:docMk/>
            <pc:sldMk cId="1545720043" sldId="2080106607"/>
            <ac:picMk id="8" creationId="{92F6F033-81BD-4425-A7C2-6C3CA55933EF}"/>
          </ac:picMkLst>
        </pc:picChg>
        <pc:picChg chg="del">
          <ac:chgData name="Venkatesh, Dhananjayan [VISUS]" userId="a0199d1d-0a79-4309-afbe-7ea85bc005cc" providerId="ADAL" clId="{AC7992E2-0EEC-4A43-A36F-DDC752CFC61C}" dt="2022-08-15T11:59:04.533" v="640" actId="478"/>
          <ac:picMkLst>
            <pc:docMk/>
            <pc:sldMk cId="1545720043" sldId="2080106607"/>
            <ac:picMk id="12" creationId="{EDABA99A-B8F6-4C84-8A68-4FEAEDC7D29B}"/>
          </ac:picMkLst>
        </pc:picChg>
      </pc:sldChg>
      <pc:sldChg chg="addSp delSp modSp add del mod ord">
        <pc:chgData name="Venkatesh, Dhananjayan [VISUS]" userId="a0199d1d-0a79-4309-afbe-7ea85bc005cc" providerId="ADAL" clId="{AC7992E2-0EEC-4A43-A36F-DDC752CFC61C}" dt="2022-08-23T18:10:36.590" v="19998" actId="47"/>
        <pc:sldMkLst>
          <pc:docMk/>
          <pc:sldMk cId="456495340" sldId="2080106608"/>
        </pc:sldMkLst>
        <pc:spChg chg="mod">
          <ac:chgData name="Venkatesh, Dhananjayan [VISUS]" userId="a0199d1d-0a79-4309-afbe-7ea85bc005cc" providerId="ADAL" clId="{AC7992E2-0EEC-4A43-A36F-DDC752CFC61C}" dt="2022-08-15T11:59:51.333" v="673" actId="20577"/>
          <ac:spMkLst>
            <pc:docMk/>
            <pc:sldMk cId="456495340" sldId="2080106608"/>
            <ac:spMk id="2" creationId="{DDEA1EA6-87CE-4D88-AF0B-709DE9D48358}"/>
          </ac:spMkLst>
        </pc:spChg>
        <pc:spChg chg="mod">
          <ac:chgData name="Venkatesh, Dhananjayan [VISUS]" userId="a0199d1d-0a79-4309-afbe-7ea85bc005cc" providerId="ADAL" clId="{AC7992E2-0EEC-4A43-A36F-DDC752CFC61C}" dt="2022-08-15T14:40:03.934" v="3635"/>
          <ac:spMkLst>
            <pc:docMk/>
            <pc:sldMk cId="456495340" sldId="2080106608"/>
            <ac:spMk id="26" creationId="{B6EDBDD0-79AD-4530-B427-EEAF4DDEC0F9}"/>
          </ac:spMkLst>
        </pc:spChg>
        <pc:picChg chg="del">
          <ac:chgData name="Venkatesh, Dhananjayan [VISUS]" userId="a0199d1d-0a79-4309-afbe-7ea85bc005cc" providerId="ADAL" clId="{AC7992E2-0EEC-4A43-A36F-DDC752CFC61C}" dt="2022-08-15T11:59:38.233" v="663" actId="478"/>
          <ac:picMkLst>
            <pc:docMk/>
            <pc:sldMk cId="456495340" sldId="2080106608"/>
            <ac:picMk id="8" creationId="{92F6F033-81BD-4425-A7C2-6C3CA55933EF}"/>
          </ac:picMkLst>
        </pc:picChg>
        <pc:picChg chg="add mod">
          <ac:chgData name="Venkatesh, Dhananjayan [VISUS]" userId="a0199d1d-0a79-4309-afbe-7ea85bc005cc" providerId="ADAL" clId="{AC7992E2-0EEC-4A43-A36F-DDC752CFC61C}" dt="2022-08-15T11:59:45.438" v="667" actId="1076"/>
          <ac:picMkLst>
            <pc:docMk/>
            <pc:sldMk cId="456495340" sldId="2080106608"/>
            <ac:picMk id="9" creationId="{C4B4BB65-5D86-46C1-88CC-8865625A757A}"/>
          </ac:picMkLst>
        </pc:picChg>
      </pc:sldChg>
      <pc:sldChg chg="addSp delSp modSp add del mod ord">
        <pc:chgData name="Venkatesh, Dhananjayan [VISUS]" userId="a0199d1d-0a79-4309-afbe-7ea85bc005cc" providerId="ADAL" clId="{AC7992E2-0EEC-4A43-A36F-DDC752CFC61C}" dt="2022-08-23T18:10:37.189" v="19999" actId="47"/>
        <pc:sldMkLst>
          <pc:docMk/>
          <pc:sldMk cId="315121529" sldId="2080106609"/>
        </pc:sldMkLst>
        <pc:spChg chg="mod">
          <ac:chgData name="Venkatesh, Dhananjayan [VISUS]" userId="a0199d1d-0a79-4309-afbe-7ea85bc005cc" providerId="ADAL" clId="{AC7992E2-0EEC-4A43-A36F-DDC752CFC61C}" dt="2022-08-15T12:00:14.813" v="697" actId="20577"/>
          <ac:spMkLst>
            <pc:docMk/>
            <pc:sldMk cId="315121529" sldId="2080106609"/>
            <ac:spMk id="2" creationId="{DDEA1EA6-87CE-4D88-AF0B-709DE9D48358}"/>
          </ac:spMkLst>
        </pc:spChg>
        <pc:spChg chg="add mod">
          <ac:chgData name="Venkatesh, Dhananjayan [VISUS]" userId="a0199d1d-0a79-4309-afbe-7ea85bc005cc" providerId="ADAL" clId="{AC7992E2-0EEC-4A43-A36F-DDC752CFC61C}" dt="2022-08-15T12:00:34.916" v="716" actId="113"/>
          <ac:spMkLst>
            <pc:docMk/>
            <pc:sldMk cId="315121529" sldId="2080106609"/>
            <ac:spMk id="3" creationId="{B6D6DA5F-217A-4AD1-878D-A20DCE7BEC40}"/>
          </ac:spMkLst>
        </pc:spChg>
        <pc:spChg chg="mod">
          <ac:chgData name="Venkatesh, Dhananjayan [VISUS]" userId="a0199d1d-0a79-4309-afbe-7ea85bc005cc" providerId="ADAL" clId="{AC7992E2-0EEC-4A43-A36F-DDC752CFC61C}" dt="2022-08-15T14:40:06.784" v="3636"/>
          <ac:spMkLst>
            <pc:docMk/>
            <pc:sldMk cId="315121529" sldId="2080106609"/>
            <ac:spMk id="26" creationId="{B6EDBDD0-79AD-4530-B427-EEAF4DDEC0F9}"/>
          </ac:spMkLst>
        </pc:spChg>
        <pc:picChg chg="add mod">
          <ac:chgData name="Venkatesh, Dhananjayan [VISUS]" userId="a0199d1d-0a79-4309-afbe-7ea85bc005cc" providerId="ADAL" clId="{AC7992E2-0EEC-4A43-A36F-DDC752CFC61C}" dt="2022-08-15T12:00:24.302" v="702" actId="1076"/>
          <ac:picMkLst>
            <pc:docMk/>
            <pc:sldMk cId="315121529" sldId="2080106609"/>
            <ac:picMk id="8" creationId="{593B0FDB-3B28-434F-94F2-3FCB5B0961FD}"/>
          </ac:picMkLst>
        </pc:picChg>
        <pc:picChg chg="del">
          <ac:chgData name="Venkatesh, Dhananjayan [VISUS]" userId="a0199d1d-0a79-4309-afbe-7ea85bc005cc" providerId="ADAL" clId="{AC7992E2-0EEC-4A43-A36F-DDC752CFC61C}" dt="2022-08-15T12:00:20.800" v="699" actId="478"/>
          <ac:picMkLst>
            <pc:docMk/>
            <pc:sldMk cId="315121529" sldId="2080106609"/>
            <ac:picMk id="9" creationId="{C4B4BB65-5D86-46C1-88CC-8865625A757A}"/>
          </ac:picMkLst>
        </pc:picChg>
      </pc:sldChg>
      <pc:sldChg chg="addSp delSp modSp add del mod ord">
        <pc:chgData name="Venkatesh, Dhananjayan [VISUS]" userId="a0199d1d-0a79-4309-afbe-7ea85bc005cc" providerId="ADAL" clId="{AC7992E2-0EEC-4A43-A36F-DDC752CFC61C}" dt="2022-08-23T18:10:39.387" v="20000" actId="47"/>
        <pc:sldMkLst>
          <pc:docMk/>
          <pc:sldMk cId="3021297978" sldId="2080106610"/>
        </pc:sldMkLst>
        <pc:spChg chg="mod">
          <ac:chgData name="Venkatesh, Dhananjayan [VISUS]" userId="a0199d1d-0a79-4309-afbe-7ea85bc005cc" providerId="ADAL" clId="{AC7992E2-0EEC-4A43-A36F-DDC752CFC61C}" dt="2022-08-15T12:00:54.900" v="733" actId="20577"/>
          <ac:spMkLst>
            <pc:docMk/>
            <pc:sldMk cId="3021297978" sldId="2080106610"/>
            <ac:spMk id="2" creationId="{DDEA1EA6-87CE-4D88-AF0B-709DE9D48358}"/>
          </ac:spMkLst>
        </pc:spChg>
        <pc:spChg chg="mod">
          <ac:chgData name="Venkatesh, Dhananjayan [VISUS]" userId="a0199d1d-0a79-4309-afbe-7ea85bc005cc" providerId="ADAL" clId="{AC7992E2-0EEC-4A43-A36F-DDC752CFC61C}" dt="2022-08-15T14:40:09.868" v="3637"/>
          <ac:spMkLst>
            <pc:docMk/>
            <pc:sldMk cId="3021297978" sldId="2080106610"/>
            <ac:spMk id="26" creationId="{B6EDBDD0-79AD-4530-B427-EEAF4DDEC0F9}"/>
          </ac:spMkLst>
        </pc:spChg>
        <pc:picChg chg="del">
          <ac:chgData name="Venkatesh, Dhananjayan [VISUS]" userId="a0199d1d-0a79-4309-afbe-7ea85bc005cc" providerId="ADAL" clId="{AC7992E2-0EEC-4A43-A36F-DDC752CFC61C}" dt="2022-08-15T12:00:48.800" v="720" actId="478"/>
          <ac:picMkLst>
            <pc:docMk/>
            <pc:sldMk cId="3021297978" sldId="2080106610"/>
            <ac:picMk id="8" creationId="{593B0FDB-3B28-434F-94F2-3FCB5B0961FD}"/>
          </ac:picMkLst>
        </pc:picChg>
        <pc:picChg chg="add mod">
          <ac:chgData name="Venkatesh, Dhananjayan [VISUS]" userId="a0199d1d-0a79-4309-afbe-7ea85bc005cc" providerId="ADAL" clId="{AC7992E2-0EEC-4A43-A36F-DDC752CFC61C}" dt="2022-08-15T12:00:52.342" v="723" actId="1076"/>
          <ac:picMkLst>
            <pc:docMk/>
            <pc:sldMk cId="3021297978" sldId="2080106610"/>
            <ac:picMk id="9" creationId="{A00D6450-FB4A-4654-B3EF-44A96AAB1596}"/>
          </ac:picMkLst>
        </pc:picChg>
      </pc:sldChg>
      <pc:sldChg chg="addSp delSp modSp add mod ord">
        <pc:chgData name="Venkatesh, Dhananjayan [VISUS]" userId="a0199d1d-0a79-4309-afbe-7ea85bc005cc" providerId="ADAL" clId="{AC7992E2-0EEC-4A43-A36F-DDC752CFC61C}" dt="2022-08-23T18:16:33.172" v="20073"/>
        <pc:sldMkLst>
          <pc:docMk/>
          <pc:sldMk cId="3787560808" sldId="2080106613"/>
        </pc:sldMkLst>
        <pc:spChg chg="mod">
          <ac:chgData name="Venkatesh, Dhananjayan [VISUS]" userId="a0199d1d-0a79-4309-afbe-7ea85bc005cc" providerId="ADAL" clId="{AC7992E2-0EEC-4A43-A36F-DDC752CFC61C}" dt="2022-08-17T22:27:51.810" v="7745" actId="14100"/>
          <ac:spMkLst>
            <pc:docMk/>
            <pc:sldMk cId="3787560808" sldId="2080106613"/>
            <ac:spMk id="2" creationId="{E5E007DF-37AE-41A2-939A-7B7F271EB70B}"/>
          </ac:spMkLst>
        </pc:spChg>
        <pc:spChg chg="del mod">
          <ac:chgData name="Venkatesh, Dhananjayan [VISUS]" userId="a0199d1d-0a79-4309-afbe-7ea85bc005cc" providerId="ADAL" clId="{AC7992E2-0EEC-4A43-A36F-DDC752CFC61C}" dt="2022-08-17T22:33:02.801" v="8594" actId="478"/>
          <ac:spMkLst>
            <pc:docMk/>
            <pc:sldMk cId="3787560808" sldId="2080106613"/>
            <ac:spMk id="3" creationId="{9CC68413-A08A-451B-975B-AD11ADC652C3}"/>
          </ac:spMkLst>
        </pc:spChg>
        <pc:spChg chg="mod">
          <ac:chgData name="Venkatesh, Dhananjayan [VISUS]" userId="a0199d1d-0a79-4309-afbe-7ea85bc005cc" providerId="ADAL" clId="{AC7992E2-0EEC-4A43-A36F-DDC752CFC61C}" dt="2022-08-15T12:44:08.904" v="1876"/>
          <ac:spMkLst>
            <pc:docMk/>
            <pc:sldMk cId="3787560808" sldId="2080106613"/>
            <ac:spMk id="4" creationId="{E9E805F4-61EF-47FC-B7D0-CEFB9DCD5667}"/>
          </ac:spMkLst>
        </pc:spChg>
        <pc:spChg chg="mod">
          <ac:chgData name="Venkatesh, Dhananjayan [VISUS]" userId="a0199d1d-0a79-4309-afbe-7ea85bc005cc" providerId="ADAL" clId="{AC7992E2-0EEC-4A43-A36F-DDC752CFC61C}" dt="2022-08-15T12:44:08.904" v="1876"/>
          <ac:spMkLst>
            <pc:docMk/>
            <pc:sldMk cId="3787560808" sldId="2080106613"/>
            <ac:spMk id="5" creationId="{EACA4184-3310-4059-A64D-112B98AFFEBB}"/>
          </ac:spMkLst>
        </pc:spChg>
        <pc:spChg chg="add del mod">
          <ac:chgData name="Venkatesh, Dhananjayan [VISUS]" userId="a0199d1d-0a79-4309-afbe-7ea85bc005cc" providerId="ADAL" clId="{AC7992E2-0EEC-4A43-A36F-DDC752CFC61C}" dt="2022-08-17T22:33:04.997" v="8595" actId="478"/>
          <ac:spMkLst>
            <pc:docMk/>
            <pc:sldMk cId="3787560808" sldId="2080106613"/>
            <ac:spMk id="8" creationId="{72D12BC5-AB82-482A-A623-ECA025304295}"/>
          </ac:spMkLst>
        </pc:spChg>
        <pc:graphicFrameChg chg="add mod modGraphic">
          <ac:chgData name="Venkatesh, Dhananjayan [VISUS]" userId="a0199d1d-0a79-4309-afbe-7ea85bc005cc" providerId="ADAL" clId="{AC7992E2-0EEC-4A43-A36F-DDC752CFC61C}" dt="2022-08-22T12:46:08.531" v="18045" actId="20577"/>
          <ac:graphicFrameMkLst>
            <pc:docMk/>
            <pc:sldMk cId="3787560808" sldId="2080106613"/>
            <ac:graphicFrameMk id="6" creationId="{8661B6EF-58AE-4134-8172-5D543482461E}"/>
          </ac:graphicFrameMkLst>
        </pc:graphicFrameChg>
      </pc:sldChg>
      <pc:sldChg chg="addSp delSp modSp add del mod">
        <pc:chgData name="Venkatesh, Dhananjayan [VISUS]" userId="a0199d1d-0a79-4309-afbe-7ea85bc005cc" providerId="ADAL" clId="{AC7992E2-0EEC-4A43-A36F-DDC752CFC61C}" dt="2022-08-18T20:55:11.325" v="14487" actId="47"/>
        <pc:sldMkLst>
          <pc:docMk/>
          <pc:sldMk cId="2636460008" sldId="2080106614"/>
        </pc:sldMkLst>
        <pc:spChg chg="mod">
          <ac:chgData name="Venkatesh, Dhananjayan [VISUS]" userId="a0199d1d-0a79-4309-afbe-7ea85bc005cc" providerId="ADAL" clId="{AC7992E2-0EEC-4A43-A36F-DDC752CFC61C}" dt="2022-08-15T12:44:08.904" v="1876"/>
          <ac:spMkLst>
            <pc:docMk/>
            <pc:sldMk cId="2636460008" sldId="2080106614"/>
            <ac:spMk id="4" creationId="{733BAB98-5F37-439B-8C05-D227A6A51C42}"/>
          </ac:spMkLst>
        </pc:spChg>
        <pc:spChg chg="mod">
          <ac:chgData name="Venkatesh, Dhananjayan [VISUS]" userId="a0199d1d-0a79-4309-afbe-7ea85bc005cc" providerId="ADAL" clId="{AC7992E2-0EEC-4A43-A36F-DDC752CFC61C}" dt="2022-08-15T12:44:08.904" v="1876"/>
          <ac:spMkLst>
            <pc:docMk/>
            <pc:sldMk cId="2636460008" sldId="2080106614"/>
            <ac:spMk id="5" creationId="{1CA30CA1-4177-4465-8971-177CB8A9BE63}"/>
          </ac:spMkLst>
        </pc:spChg>
        <pc:spChg chg="add del mod">
          <ac:chgData name="Venkatesh, Dhananjayan [VISUS]" userId="a0199d1d-0a79-4309-afbe-7ea85bc005cc" providerId="ADAL" clId="{AC7992E2-0EEC-4A43-A36F-DDC752CFC61C}" dt="2022-08-18T20:52:43.105" v="14371" actId="478"/>
          <ac:spMkLst>
            <pc:docMk/>
            <pc:sldMk cId="2636460008" sldId="2080106614"/>
            <ac:spMk id="6" creationId="{D46A14FC-DD30-4533-B6E3-01E52240E157}"/>
          </ac:spMkLst>
        </pc:spChg>
      </pc:sldChg>
      <pc:sldChg chg="delSp modSp add del mod ord">
        <pc:chgData name="Venkatesh, Dhananjayan [VISUS]" userId="a0199d1d-0a79-4309-afbe-7ea85bc005cc" providerId="ADAL" clId="{AC7992E2-0EEC-4A43-A36F-DDC752CFC61C}" dt="2022-08-22T12:48:08.682" v="18156" actId="47"/>
        <pc:sldMkLst>
          <pc:docMk/>
          <pc:sldMk cId="1988613978" sldId="2080106615"/>
        </pc:sldMkLst>
        <pc:spChg chg="mod">
          <ac:chgData name="Venkatesh, Dhananjayan [VISUS]" userId="a0199d1d-0a79-4309-afbe-7ea85bc005cc" providerId="ADAL" clId="{AC7992E2-0EEC-4A43-A36F-DDC752CFC61C}" dt="2022-08-15T14:41:35.661" v="3651" actId="14100"/>
          <ac:spMkLst>
            <pc:docMk/>
            <pc:sldMk cId="1988613978" sldId="2080106615"/>
            <ac:spMk id="5" creationId="{32E13D8B-3ABA-4131-B9F2-6CBAD327A959}"/>
          </ac:spMkLst>
        </pc:spChg>
        <pc:spChg chg="mod">
          <ac:chgData name="Venkatesh, Dhananjayan [VISUS]" userId="a0199d1d-0a79-4309-afbe-7ea85bc005cc" providerId="ADAL" clId="{AC7992E2-0EEC-4A43-A36F-DDC752CFC61C}" dt="2022-08-15T14:42:05.504" v="3658" actId="1076"/>
          <ac:spMkLst>
            <pc:docMk/>
            <pc:sldMk cId="1988613978" sldId="2080106615"/>
            <ac:spMk id="6" creationId="{B1757328-EFE7-4AE5-81A4-734B243CA41C}"/>
          </ac:spMkLst>
        </pc:spChg>
        <pc:spChg chg="del">
          <ac:chgData name="Venkatesh, Dhananjayan [VISUS]" userId="a0199d1d-0a79-4309-afbe-7ea85bc005cc" providerId="ADAL" clId="{AC7992E2-0EEC-4A43-A36F-DDC752CFC61C}" dt="2022-08-15T14:41:39.219" v="3652" actId="478"/>
          <ac:spMkLst>
            <pc:docMk/>
            <pc:sldMk cId="1988613978" sldId="2080106615"/>
            <ac:spMk id="11" creationId="{78C287DC-22FB-456D-B474-6BF69410A516}"/>
          </ac:spMkLst>
        </pc:spChg>
      </pc:sldChg>
      <pc:sldChg chg="addSp delSp modSp new mod ord modClrScheme chgLayout">
        <pc:chgData name="Venkatesh, Dhananjayan [VISUS]" userId="a0199d1d-0a79-4309-afbe-7ea85bc005cc" providerId="ADAL" clId="{AC7992E2-0EEC-4A43-A36F-DDC752CFC61C}" dt="2022-08-19T08:16:12.596" v="16360" actId="20577"/>
        <pc:sldMkLst>
          <pc:docMk/>
          <pc:sldMk cId="227352552" sldId="2080106616"/>
        </pc:sldMkLst>
        <pc:spChg chg="del mod ord">
          <ac:chgData name="Venkatesh, Dhananjayan [VISUS]" userId="a0199d1d-0a79-4309-afbe-7ea85bc005cc" providerId="ADAL" clId="{AC7992E2-0EEC-4A43-A36F-DDC752CFC61C}" dt="2022-08-15T12:01:37.858" v="738" actId="700"/>
          <ac:spMkLst>
            <pc:docMk/>
            <pc:sldMk cId="227352552" sldId="2080106616"/>
            <ac:spMk id="2" creationId="{A9855AE7-F528-468B-A2BB-B6F70AA4887A}"/>
          </ac:spMkLst>
        </pc:spChg>
        <pc:spChg chg="del mod ord">
          <ac:chgData name="Venkatesh, Dhananjayan [VISUS]" userId="a0199d1d-0a79-4309-afbe-7ea85bc005cc" providerId="ADAL" clId="{AC7992E2-0EEC-4A43-A36F-DDC752CFC61C}" dt="2022-08-15T12:01:37.858" v="738" actId="700"/>
          <ac:spMkLst>
            <pc:docMk/>
            <pc:sldMk cId="227352552" sldId="2080106616"/>
            <ac:spMk id="3" creationId="{27FFEA0A-377D-4F61-9CBE-DD9426919FA5}"/>
          </ac:spMkLst>
        </pc:spChg>
        <pc:spChg chg="del">
          <ac:chgData name="Venkatesh, Dhananjayan [VISUS]" userId="a0199d1d-0a79-4309-afbe-7ea85bc005cc" providerId="ADAL" clId="{AC7992E2-0EEC-4A43-A36F-DDC752CFC61C}" dt="2022-08-15T12:01:37.858" v="738" actId="700"/>
          <ac:spMkLst>
            <pc:docMk/>
            <pc:sldMk cId="227352552" sldId="2080106616"/>
            <ac:spMk id="4" creationId="{7CA5AED4-4549-44BE-AA6A-81162F94BA48}"/>
          </ac:spMkLst>
        </pc:spChg>
        <pc:spChg chg="del">
          <ac:chgData name="Venkatesh, Dhananjayan [VISUS]" userId="a0199d1d-0a79-4309-afbe-7ea85bc005cc" providerId="ADAL" clId="{AC7992E2-0EEC-4A43-A36F-DDC752CFC61C}" dt="2022-08-15T12:01:37.858" v="738" actId="700"/>
          <ac:spMkLst>
            <pc:docMk/>
            <pc:sldMk cId="227352552" sldId="2080106616"/>
            <ac:spMk id="5" creationId="{2C00854E-DED7-4754-A9A8-201A4D59FD61}"/>
          </ac:spMkLst>
        </pc:spChg>
        <pc:spChg chg="del">
          <ac:chgData name="Venkatesh, Dhananjayan [VISUS]" userId="a0199d1d-0a79-4309-afbe-7ea85bc005cc" providerId="ADAL" clId="{AC7992E2-0EEC-4A43-A36F-DDC752CFC61C}" dt="2022-08-15T12:01:37.858" v="738" actId="700"/>
          <ac:spMkLst>
            <pc:docMk/>
            <pc:sldMk cId="227352552" sldId="2080106616"/>
            <ac:spMk id="6" creationId="{111D84CF-24E7-49B0-8202-344E3D5D6762}"/>
          </ac:spMkLst>
        </pc:spChg>
        <pc:spChg chg="del">
          <ac:chgData name="Venkatesh, Dhananjayan [VISUS]" userId="a0199d1d-0a79-4309-afbe-7ea85bc005cc" providerId="ADAL" clId="{AC7992E2-0EEC-4A43-A36F-DDC752CFC61C}" dt="2022-08-15T12:01:37.858" v="738" actId="700"/>
          <ac:spMkLst>
            <pc:docMk/>
            <pc:sldMk cId="227352552" sldId="2080106616"/>
            <ac:spMk id="7" creationId="{CB60D2A3-4BC2-4312-B798-6759AD13B30D}"/>
          </ac:spMkLst>
        </pc:spChg>
        <pc:spChg chg="add mod ord">
          <ac:chgData name="Venkatesh, Dhananjayan [VISUS]" userId="a0199d1d-0a79-4309-afbe-7ea85bc005cc" providerId="ADAL" clId="{AC7992E2-0EEC-4A43-A36F-DDC752CFC61C}" dt="2022-08-19T08:16:12.596" v="16360" actId="20577"/>
          <ac:spMkLst>
            <pc:docMk/>
            <pc:sldMk cId="227352552" sldId="2080106616"/>
            <ac:spMk id="8" creationId="{8FD4AE2A-DC22-463E-BEA7-DA621377D2EA}"/>
          </ac:spMkLst>
        </pc:spChg>
        <pc:spChg chg="add mod ord">
          <ac:chgData name="Venkatesh, Dhananjayan [VISUS]" userId="a0199d1d-0a79-4309-afbe-7ea85bc005cc" providerId="ADAL" clId="{AC7992E2-0EEC-4A43-A36F-DDC752CFC61C}" dt="2022-08-15T12:01:37.858" v="738" actId="700"/>
          <ac:spMkLst>
            <pc:docMk/>
            <pc:sldMk cId="227352552" sldId="2080106616"/>
            <ac:spMk id="9" creationId="{FBE6B505-97C4-4152-9AE6-42C00339B639}"/>
          </ac:spMkLst>
        </pc:spChg>
      </pc:sldChg>
      <pc:sldChg chg="addSp delSp modSp add mod ord delAnim modAnim">
        <pc:chgData name="Venkatesh, Dhananjayan [VISUS]" userId="a0199d1d-0a79-4309-afbe-7ea85bc005cc" providerId="ADAL" clId="{AC7992E2-0EEC-4A43-A36F-DDC752CFC61C}" dt="2022-08-25T16:01:11.578" v="21345" actId="20577"/>
        <pc:sldMkLst>
          <pc:docMk/>
          <pc:sldMk cId="3082518521" sldId="2080106617"/>
        </pc:sldMkLst>
        <pc:spChg chg="mod">
          <ac:chgData name="Venkatesh, Dhananjayan [VISUS]" userId="a0199d1d-0a79-4309-afbe-7ea85bc005cc" providerId="ADAL" clId="{AC7992E2-0EEC-4A43-A36F-DDC752CFC61C}" dt="2022-08-15T12:35:21.181" v="1595" actId="1076"/>
          <ac:spMkLst>
            <pc:docMk/>
            <pc:sldMk cId="3082518521" sldId="2080106617"/>
            <ac:spMk id="2" creationId="{BAD3DA99-F324-47C5-AE9E-6DA228D3161E}"/>
          </ac:spMkLst>
        </pc:spChg>
        <pc:spChg chg="add mod">
          <ac:chgData name="Venkatesh, Dhananjayan [VISUS]" userId="a0199d1d-0a79-4309-afbe-7ea85bc005cc" providerId="ADAL" clId="{AC7992E2-0EEC-4A43-A36F-DDC752CFC61C}" dt="2022-08-18T19:58:27.074" v="11796" actId="1076"/>
          <ac:spMkLst>
            <pc:docMk/>
            <pc:sldMk cId="3082518521" sldId="2080106617"/>
            <ac:spMk id="3" creationId="{4B4CC5D3-8331-4CA0-B219-85BF8D2836B7}"/>
          </ac:spMkLst>
        </pc:spChg>
        <pc:spChg chg="mod">
          <ac:chgData name="Venkatesh, Dhananjayan [VISUS]" userId="a0199d1d-0a79-4309-afbe-7ea85bc005cc" providerId="ADAL" clId="{AC7992E2-0EEC-4A43-A36F-DDC752CFC61C}" dt="2022-08-18T19:48:19.547" v="11699" actId="20577"/>
          <ac:spMkLst>
            <pc:docMk/>
            <pc:sldMk cId="3082518521" sldId="2080106617"/>
            <ac:spMk id="4" creationId="{2EA8168F-A442-4366-9466-C757D92EF585}"/>
          </ac:spMkLst>
        </pc:spChg>
        <pc:spChg chg="add del mod">
          <ac:chgData name="Venkatesh, Dhananjayan [VISUS]" userId="a0199d1d-0a79-4309-afbe-7ea85bc005cc" providerId="ADAL" clId="{AC7992E2-0EEC-4A43-A36F-DDC752CFC61C}" dt="2022-08-15T12:38:07.523" v="1676" actId="478"/>
          <ac:spMkLst>
            <pc:docMk/>
            <pc:sldMk cId="3082518521" sldId="2080106617"/>
            <ac:spMk id="5" creationId="{5AB30E44-806E-4EE1-84F1-D5027EF0A75F}"/>
          </ac:spMkLst>
        </pc:spChg>
        <pc:spChg chg="add mod">
          <ac:chgData name="Venkatesh, Dhananjayan [VISUS]" userId="a0199d1d-0a79-4309-afbe-7ea85bc005cc" providerId="ADAL" clId="{AC7992E2-0EEC-4A43-A36F-DDC752CFC61C}" dt="2022-08-15T12:35:41.803" v="1632" actId="14100"/>
          <ac:spMkLst>
            <pc:docMk/>
            <pc:sldMk cId="3082518521" sldId="2080106617"/>
            <ac:spMk id="11" creationId="{A2817AC3-4A26-4298-986D-2BA90928A612}"/>
          </ac:spMkLst>
        </pc:spChg>
        <pc:spChg chg="del">
          <ac:chgData name="Venkatesh, Dhananjayan [VISUS]" userId="a0199d1d-0a79-4309-afbe-7ea85bc005cc" providerId="ADAL" clId="{AC7992E2-0EEC-4A43-A36F-DDC752CFC61C}" dt="2022-08-15T12:04:17.306" v="913" actId="478"/>
          <ac:spMkLst>
            <pc:docMk/>
            <pc:sldMk cId="3082518521" sldId="2080106617"/>
            <ac:spMk id="12" creationId="{0EAEC387-7EBA-4144-875D-A01573D11CB2}"/>
          </ac:spMkLst>
        </pc:spChg>
        <pc:spChg chg="mod">
          <ac:chgData name="Venkatesh, Dhananjayan [VISUS]" userId="a0199d1d-0a79-4309-afbe-7ea85bc005cc" providerId="ADAL" clId="{AC7992E2-0EEC-4A43-A36F-DDC752CFC61C}" dt="2022-08-18T19:58:27.074" v="11796" actId="1076"/>
          <ac:spMkLst>
            <pc:docMk/>
            <pc:sldMk cId="3082518521" sldId="2080106617"/>
            <ac:spMk id="13" creationId="{093BDA29-C858-4B7F-A9F0-E9FF630B3BD2}"/>
          </ac:spMkLst>
        </pc:spChg>
        <pc:spChg chg="mod">
          <ac:chgData name="Venkatesh, Dhananjayan [VISUS]" userId="a0199d1d-0a79-4309-afbe-7ea85bc005cc" providerId="ADAL" clId="{AC7992E2-0EEC-4A43-A36F-DDC752CFC61C}" dt="2022-08-18T19:48:22.914" v="11701" actId="20577"/>
          <ac:spMkLst>
            <pc:docMk/>
            <pc:sldMk cId="3082518521" sldId="2080106617"/>
            <ac:spMk id="14" creationId="{82E0FC84-1339-402C-A32E-5D2C0D746A27}"/>
          </ac:spMkLst>
        </pc:spChg>
        <pc:spChg chg="add mod">
          <ac:chgData name="Venkatesh, Dhananjayan [VISUS]" userId="a0199d1d-0a79-4309-afbe-7ea85bc005cc" providerId="ADAL" clId="{AC7992E2-0EEC-4A43-A36F-DDC752CFC61C}" dt="2022-08-25T16:01:11.578" v="21345" actId="20577"/>
          <ac:spMkLst>
            <pc:docMk/>
            <pc:sldMk cId="3082518521" sldId="2080106617"/>
            <ac:spMk id="15" creationId="{DCD2D921-F094-4720-8B1B-195EEA22515B}"/>
          </ac:spMkLst>
        </pc:spChg>
        <pc:spChg chg="add mod">
          <ac:chgData name="Venkatesh, Dhananjayan [VISUS]" userId="a0199d1d-0a79-4309-afbe-7ea85bc005cc" providerId="ADAL" clId="{AC7992E2-0EEC-4A43-A36F-DDC752CFC61C}" dt="2022-08-22T14:22:46.563" v="19436" actId="20577"/>
          <ac:spMkLst>
            <pc:docMk/>
            <pc:sldMk cId="3082518521" sldId="2080106617"/>
            <ac:spMk id="17" creationId="{9C58CA63-2EE8-483F-9775-227ACBF8CE53}"/>
          </ac:spMkLst>
        </pc:spChg>
        <pc:spChg chg="add del mod">
          <ac:chgData name="Venkatesh, Dhananjayan [VISUS]" userId="a0199d1d-0a79-4309-afbe-7ea85bc005cc" providerId="ADAL" clId="{AC7992E2-0EEC-4A43-A36F-DDC752CFC61C}" dt="2022-08-18T19:35:16.200" v="11362" actId="478"/>
          <ac:spMkLst>
            <pc:docMk/>
            <pc:sldMk cId="3082518521" sldId="2080106617"/>
            <ac:spMk id="18" creationId="{22A3783C-8519-4B7F-85EC-B4A24BDEC11D}"/>
          </ac:spMkLst>
        </pc:spChg>
        <pc:spChg chg="add mod">
          <ac:chgData name="Venkatesh, Dhananjayan [VISUS]" userId="a0199d1d-0a79-4309-afbe-7ea85bc005cc" providerId="ADAL" clId="{AC7992E2-0EEC-4A43-A36F-DDC752CFC61C}" dt="2022-08-18T19:58:27.074" v="11796" actId="1076"/>
          <ac:spMkLst>
            <pc:docMk/>
            <pc:sldMk cId="3082518521" sldId="2080106617"/>
            <ac:spMk id="19" creationId="{6C8D5860-B3C9-4608-A288-EA705F838BAD}"/>
          </ac:spMkLst>
        </pc:spChg>
        <pc:spChg chg="add mod">
          <ac:chgData name="Venkatesh, Dhananjayan [VISUS]" userId="a0199d1d-0a79-4309-afbe-7ea85bc005cc" providerId="ADAL" clId="{AC7992E2-0EEC-4A43-A36F-DDC752CFC61C}" dt="2022-08-18T19:58:27.074" v="11796" actId="1076"/>
          <ac:spMkLst>
            <pc:docMk/>
            <pc:sldMk cId="3082518521" sldId="2080106617"/>
            <ac:spMk id="20" creationId="{A50FD8CC-A828-4975-813F-250A0A03E07F}"/>
          </ac:spMkLst>
        </pc:spChg>
        <pc:spChg chg="del">
          <ac:chgData name="Venkatesh, Dhananjayan [VISUS]" userId="a0199d1d-0a79-4309-afbe-7ea85bc005cc" providerId="ADAL" clId="{AC7992E2-0EEC-4A43-A36F-DDC752CFC61C}" dt="2022-08-15T12:05:33.379" v="959" actId="478"/>
          <ac:spMkLst>
            <pc:docMk/>
            <pc:sldMk cId="3082518521" sldId="2080106617"/>
            <ac:spMk id="21" creationId="{CD5CF796-3772-4823-8023-8CE8B999E70A}"/>
          </ac:spMkLst>
        </pc:spChg>
        <pc:spChg chg="add del mod">
          <ac:chgData name="Venkatesh, Dhananjayan [VISUS]" userId="a0199d1d-0a79-4309-afbe-7ea85bc005cc" providerId="ADAL" clId="{AC7992E2-0EEC-4A43-A36F-DDC752CFC61C}" dt="2022-08-18T19:35:19.038" v="11363" actId="478"/>
          <ac:spMkLst>
            <pc:docMk/>
            <pc:sldMk cId="3082518521" sldId="2080106617"/>
            <ac:spMk id="22" creationId="{E380FA96-A4BB-4C73-99C6-5EA327C2EB83}"/>
          </ac:spMkLst>
        </pc:spChg>
        <pc:spChg chg="add mod">
          <ac:chgData name="Venkatesh, Dhananjayan [VISUS]" userId="a0199d1d-0a79-4309-afbe-7ea85bc005cc" providerId="ADAL" clId="{AC7992E2-0EEC-4A43-A36F-DDC752CFC61C}" dt="2022-08-18T19:57:49.271" v="11770" actId="20577"/>
          <ac:spMkLst>
            <pc:docMk/>
            <pc:sldMk cId="3082518521" sldId="2080106617"/>
            <ac:spMk id="23" creationId="{24011987-0AED-4C76-8BF2-6F8B5417476C}"/>
          </ac:spMkLst>
        </pc:spChg>
        <pc:spChg chg="del">
          <ac:chgData name="Venkatesh, Dhananjayan [VISUS]" userId="a0199d1d-0a79-4309-afbe-7ea85bc005cc" providerId="ADAL" clId="{AC7992E2-0EEC-4A43-A36F-DDC752CFC61C}" dt="2022-08-15T12:06:18.180" v="1019" actId="478"/>
          <ac:spMkLst>
            <pc:docMk/>
            <pc:sldMk cId="3082518521" sldId="2080106617"/>
            <ac:spMk id="24" creationId="{3637B063-3B98-48C8-827A-693094BB7F0F}"/>
          </ac:spMkLst>
        </pc:spChg>
        <pc:spChg chg="add mod">
          <ac:chgData name="Venkatesh, Dhananjayan [VISUS]" userId="a0199d1d-0a79-4309-afbe-7ea85bc005cc" providerId="ADAL" clId="{AC7992E2-0EEC-4A43-A36F-DDC752CFC61C}" dt="2022-08-18T21:03:38.279" v="14618" actId="1076"/>
          <ac:spMkLst>
            <pc:docMk/>
            <pc:sldMk cId="3082518521" sldId="2080106617"/>
            <ac:spMk id="25" creationId="{642BD868-72AD-45E8-872E-4D612E1C0141}"/>
          </ac:spMkLst>
        </pc:spChg>
        <pc:spChg chg="mod">
          <ac:chgData name="Venkatesh, Dhananjayan [VISUS]" userId="a0199d1d-0a79-4309-afbe-7ea85bc005cc" providerId="ADAL" clId="{AC7992E2-0EEC-4A43-A36F-DDC752CFC61C}" dt="2022-08-18T21:03:44.287" v="14619" actId="1076"/>
          <ac:spMkLst>
            <pc:docMk/>
            <pc:sldMk cId="3082518521" sldId="2080106617"/>
            <ac:spMk id="27" creationId="{4CB21FC2-B5A8-4416-BCC7-19CD8253B25E}"/>
          </ac:spMkLst>
        </pc:spChg>
        <pc:spChg chg="add mod">
          <ac:chgData name="Venkatesh, Dhananjayan [VISUS]" userId="a0199d1d-0a79-4309-afbe-7ea85bc005cc" providerId="ADAL" clId="{AC7992E2-0EEC-4A43-A36F-DDC752CFC61C}" dt="2022-08-18T19:58:30.434" v="11797" actId="1076"/>
          <ac:spMkLst>
            <pc:docMk/>
            <pc:sldMk cId="3082518521" sldId="2080106617"/>
            <ac:spMk id="28" creationId="{E5A16B78-1FC2-47DB-B996-46C24B1EE415}"/>
          </ac:spMkLst>
        </pc:spChg>
        <pc:spChg chg="del">
          <ac:chgData name="Venkatesh, Dhananjayan [VISUS]" userId="a0199d1d-0a79-4309-afbe-7ea85bc005cc" providerId="ADAL" clId="{AC7992E2-0EEC-4A43-A36F-DDC752CFC61C}" dt="2022-08-15T12:06:15.813" v="1018" actId="478"/>
          <ac:spMkLst>
            <pc:docMk/>
            <pc:sldMk cId="3082518521" sldId="2080106617"/>
            <ac:spMk id="31" creationId="{A117BD1A-29E8-47AB-BF0D-E7D3EF593045}"/>
          </ac:spMkLst>
        </pc:spChg>
        <pc:spChg chg="del">
          <ac:chgData name="Venkatesh, Dhananjayan [VISUS]" userId="a0199d1d-0a79-4309-afbe-7ea85bc005cc" providerId="ADAL" clId="{AC7992E2-0EEC-4A43-A36F-DDC752CFC61C}" dt="2022-08-15T12:05:37.746" v="960" actId="478"/>
          <ac:spMkLst>
            <pc:docMk/>
            <pc:sldMk cId="3082518521" sldId="2080106617"/>
            <ac:spMk id="32" creationId="{CAAD3C25-AFDD-4DEF-BB6D-39D4C42EC4D3}"/>
          </ac:spMkLst>
        </pc:spChg>
        <pc:spChg chg="add mod">
          <ac:chgData name="Venkatesh, Dhananjayan [VISUS]" userId="a0199d1d-0a79-4309-afbe-7ea85bc005cc" providerId="ADAL" clId="{AC7992E2-0EEC-4A43-A36F-DDC752CFC61C}" dt="2022-08-15T12:39:45.572" v="1719" actId="1076"/>
          <ac:spMkLst>
            <pc:docMk/>
            <pc:sldMk cId="3082518521" sldId="2080106617"/>
            <ac:spMk id="33" creationId="{38E680D1-D8BD-481D-857C-772110071C77}"/>
          </ac:spMkLst>
        </pc:spChg>
        <pc:spChg chg="del">
          <ac:chgData name="Venkatesh, Dhananjayan [VISUS]" userId="a0199d1d-0a79-4309-afbe-7ea85bc005cc" providerId="ADAL" clId="{AC7992E2-0EEC-4A43-A36F-DDC752CFC61C}" dt="2022-08-15T12:06:33.897" v="1023" actId="478"/>
          <ac:spMkLst>
            <pc:docMk/>
            <pc:sldMk cId="3082518521" sldId="2080106617"/>
            <ac:spMk id="40" creationId="{E5C0F180-DF9B-4A24-8010-CE9A055C8282}"/>
          </ac:spMkLst>
        </pc:spChg>
        <pc:cxnChg chg="add mod">
          <ac:chgData name="Venkatesh, Dhananjayan [VISUS]" userId="a0199d1d-0a79-4309-afbe-7ea85bc005cc" providerId="ADAL" clId="{AC7992E2-0EEC-4A43-A36F-DDC752CFC61C}" dt="2022-08-18T19:35:45.376" v="11390" actId="1076"/>
          <ac:cxnSpMkLst>
            <pc:docMk/>
            <pc:sldMk cId="3082518521" sldId="2080106617"/>
            <ac:cxnSpMk id="7" creationId="{E5B8EFEB-E46A-4572-9CC4-6C18A370FF37}"/>
          </ac:cxnSpMkLst>
        </pc:cxnChg>
        <pc:cxnChg chg="del mod">
          <ac:chgData name="Venkatesh, Dhananjayan [VISUS]" userId="a0199d1d-0a79-4309-afbe-7ea85bc005cc" providerId="ADAL" clId="{AC7992E2-0EEC-4A43-A36F-DDC752CFC61C}" dt="2022-08-15T12:04:18.276" v="914" actId="478"/>
          <ac:cxnSpMkLst>
            <pc:docMk/>
            <pc:sldMk cId="3082518521" sldId="2080106617"/>
            <ac:cxnSpMk id="8" creationId="{281216CF-EF9A-4070-8695-949FF7818EB5}"/>
          </ac:cxnSpMkLst>
        </pc:cxnChg>
        <pc:cxnChg chg="del mod">
          <ac:chgData name="Venkatesh, Dhananjayan [VISUS]" userId="a0199d1d-0a79-4309-afbe-7ea85bc005cc" providerId="ADAL" clId="{AC7992E2-0EEC-4A43-A36F-DDC752CFC61C}" dt="2022-08-15T12:04:58.894" v="957" actId="478"/>
          <ac:cxnSpMkLst>
            <pc:docMk/>
            <pc:sldMk cId="3082518521" sldId="2080106617"/>
            <ac:cxnSpMk id="16" creationId="{8216B97B-8798-4ADB-BCB0-EBFB6C8C2BD7}"/>
          </ac:cxnSpMkLst>
        </pc:cxnChg>
        <pc:cxnChg chg="del mod">
          <ac:chgData name="Venkatesh, Dhananjayan [VISUS]" userId="a0199d1d-0a79-4309-afbe-7ea85bc005cc" providerId="ADAL" clId="{AC7992E2-0EEC-4A43-A36F-DDC752CFC61C}" dt="2022-08-15T12:05:32.446" v="958" actId="478"/>
          <ac:cxnSpMkLst>
            <pc:docMk/>
            <pc:sldMk cId="3082518521" sldId="2080106617"/>
            <ac:cxnSpMk id="20" creationId="{4D2D63F2-491E-4C52-B5E6-45875EC81CA0}"/>
          </ac:cxnSpMkLst>
        </pc:cxnChg>
      </pc:sldChg>
      <pc:sldChg chg="modSp new del mod ord">
        <pc:chgData name="Venkatesh, Dhananjayan [VISUS]" userId="a0199d1d-0a79-4309-afbe-7ea85bc005cc" providerId="ADAL" clId="{AC7992E2-0EEC-4A43-A36F-DDC752CFC61C}" dt="2022-08-22T12:48:24.473" v="18161" actId="47"/>
        <pc:sldMkLst>
          <pc:docMk/>
          <pc:sldMk cId="1071147256" sldId="2080106618"/>
        </pc:sldMkLst>
        <pc:spChg chg="mod">
          <ac:chgData name="Venkatesh, Dhananjayan [VISUS]" userId="a0199d1d-0a79-4309-afbe-7ea85bc005cc" providerId="ADAL" clId="{AC7992E2-0EEC-4A43-A36F-DDC752CFC61C}" dt="2022-08-15T12:43:35.335" v="1873" actId="20577"/>
          <ac:spMkLst>
            <pc:docMk/>
            <pc:sldMk cId="1071147256" sldId="2080106618"/>
            <ac:spMk id="2" creationId="{D9071789-0D9D-4AEF-9C94-6E139DCBF41A}"/>
          </ac:spMkLst>
        </pc:spChg>
      </pc:sldChg>
      <pc:sldChg chg="new del">
        <pc:chgData name="Venkatesh, Dhananjayan [VISUS]" userId="a0199d1d-0a79-4309-afbe-7ea85bc005cc" providerId="ADAL" clId="{AC7992E2-0EEC-4A43-A36F-DDC752CFC61C}" dt="2022-08-15T12:21:57.853" v="1579" actId="47"/>
        <pc:sldMkLst>
          <pc:docMk/>
          <pc:sldMk cId="1662528623" sldId="2080106618"/>
        </pc:sldMkLst>
      </pc:sldChg>
      <pc:sldChg chg="addSp delSp modSp new del mod modClrScheme chgLayout">
        <pc:chgData name="Venkatesh, Dhananjayan [VISUS]" userId="a0199d1d-0a79-4309-afbe-7ea85bc005cc" providerId="ADAL" clId="{AC7992E2-0EEC-4A43-A36F-DDC752CFC61C}" dt="2022-08-15T13:06:48.912" v="2063" actId="47"/>
        <pc:sldMkLst>
          <pc:docMk/>
          <pc:sldMk cId="545570024" sldId="2080106619"/>
        </pc:sldMkLst>
        <pc:spChg chg="del mod ord">
          <ac:chgData name="Venkatesh, Dhananjayan [VISUS]" userId="a0199d1d-0a79-4309-afbe-7ea85bc005cc" providerId="ADAL" clId="{AC7992E2-0EEC-4A43-A36F-DDC752CFC61C}" dt="2022-08-15T12:43:40.304" v="1875" actId="700"/>
          <ac:spMkLst>
            <pc:docMk/>
            <pc:sldMk cId="545570024" sldId="2080106619"/>
            <ac:spMk id="2" creationId="{F9D4334E-2363-4BB8-BE2D-FC9BE286506F}"/>
          </ac:spMkLst>
        </pc:spChg>
        <pc:spChg chg="del mod ord">
          <ac:chgData name="Venkatesh, Dhananjayan [VISUS]" userId="a0199d1d-0a79-4309-afbe-7ea85bc005cc" providerId="ADAL" clId="{AC7992E2-0EEC-4A43-A36F-DDC752CFC61C}" dt="2022-08-15T12:43:40.304" v="1875" actId="700"/>
          <ac:spMkLst>
            <pc:docMk/>
            <pc:sldMk cId="545570024" sldId="2080106619"/>
            <ac:spMk id="3" creationId="{5BF9AE29-64B5-4E8B-AC85-72B70DE0A9D9}"/>
          </ac:spMkLst>
        </pc:spChg>
        <pc:spChg chg="add mod ord">
          <ac:chgData name="Venkatesh, Dhananjayan [VISUS]" userId="a0199d1d-0a79-4309-afbe-7ea85bc005cc" providerId="ADAL" clId="{AC7992E2-0EEC-4A43-A36F-DDC752CFC61C}" dt="2022-08-15T12:43:40.304" v="1875" actId="700"/>
          <ac:spMkLst>
            <pc:docMk/>
            <pc:sldMk cId="545570024" sldId="2080106619"/>
            <ac:spMk id="4" creationId="{83CB99DD-82E7-43C0-A7B2-BED12236659A}"/>
          </ac:spMkLst>
        </pc:spChg>
        <pc:spChg chg="add mod ord">
          <ac:chgData name="Venkatesh, Dhananjayan [VISUS]" userId="a0199d1d-0a79-4309-afbe-7ea85bc005cc" providerId="ADAL" clId="{AC7992E2-0EEC-4A43-A36F-DDC752CFC61C}" dt="2022-08-15T12:43:40.304" v="1875" actId="700"/>
          <ac:spMkLst>
            <pc:docMk/>
            <pc:sldMk cId="545570024" sldId="2080106619"/>
            <ac:spMk id="5" creationId="{F6754FB4-D709-4D73-A858-99EAC62AAAC6}"/>
          </ac:spMkLst>
        </pc:spChg>
        <pc:spChg chg="add mod ord">
          <ac:chgData name="Venkatesh, Dhananjayan [VISUS]" userId="a0199d1d-0a79-4309-afbe-7ea85bc005cc" providerId="ADAL" clId="{AC7992E2-0EEC-4A43-A36F-DDC752CFC61C}" dt="2022-08-15T12:43:40.304" v="1875" actId="700"/>
          <ac:spMkLst>
            <pc:docMk/>
            <pc:sldMk cId="545570024" sldId="2080106619"/>
            <ac:spMk id="6" creationId="{432FF55F-EBC9-4935-8DD4-04C925C233CC}"/>
          </ac:spMkLst>
        </pc:spChg>
        <pc:spChg chg="add mod ord">
          <ac:chgData name="Venkatesh, Dhananjayan [VISUS]" userId="a0199d1d-0a79-4309-afbe-7ea85bc005cc" providerId="ADAL" clId="{AC7992E2-0EEC-4A43-A36F-DDC752CFC61C}" dt="2022-08-15T12:43:40.304" v="1875" actId="700"/>
          <ac:spMkLst>
            <pc:docMk/>
            <pc:sldMk cId="545570024" sldId="2080106619"/>
            <ac:spMk id="7" creationId="{671DC527-0DB6-4B07-85D5-D6F837ED84D5}"/>
          </ac:spMkLst>
        </pc:spChg>
        <pc:spChg chg="add mod ord">
          <ac:chgData name="Venkatesh, Dhananjayan [VISUS]" userId="a0199d1d-0a79-4309-afbe-7ea85bc005cc" providerId="ADAL" clId="{AC7992E2-0EEC-4A43-A36F-DDC752CFC61C}" dt="2022-08-15T12:43:40.304" v="1875" actId="700"/>
          <ac:spMkLst>
            <pc:docMk/>
            <pc:sldMk cId="545570024" sldId="2080106619"/>
            <ac:spMk id="8" creationId="{C226FE89-2CA9-4248-B163-7F3BEE9F4AF0}"/>
          </ac:spMkLst>
        </pc:spChg>
        <pc:spChg chg="add mod ord">
          <ac:chgData name="Venkatesh, Dhananjayan [VISUS]" userId="a0199d1d-0a79-4309-afbe-7ea85bc005cc" providerId="ADAL" clId="{AC7992E2-0EEC-4A43-A36F-DDC752CFC61C}" dt="2022-08-15T12:43:40.304" v="1875" actId="700"/>
          <ac:spMkLst>
            <pc:docMk/>
            <pc:sldMk cId="545570024" sldId="2080106619"/>
            <ac:spMk id="9" creationId="{155D0CCC-68CF-40F0-8A65-C242D62B2DBF}"/>
          </ac:spMkLst>
        </pc:spChg>
      </pc:sldChg>
      <pc:sldChg chg="modSp add del mod">
        <pc:chgData name="Venkatesh, Dhananjayan [VISUS]" userId="a0199d1d-0a79-4309-afbe-7ea85bc005cc" providerId="ADAL" clId="{AC7992E2-0EEC-4A43-A36F-DDC752CFC61C}" dt="2022-08-15T13:05:01.086" v="2044" actId="47"/>
        <pc:sldMkLst>
          <pc:docMk/>
          <pc:sldMk cId="3569870788" sldId="2080106620"/>
        </pc:sldMkLst>
        <pc:spChg chg="mod">
          <ac:chgData name="Venkatesh, Dhananjayan [VISUS]" userId="a0199d1d-0a79-4309-afbe-7ea85bc005cc" providerId="ADAL" clId="{AC7992E2-0EEC-4A43-A36F-DDC752CFC61C}" dt="2022-08-15T13:00:44.072" v="2015"/>
          <ac:spMkLst>
            <pc:docMk/>
            <pc:sldMk cId="3569870788" sldId="2080106620"/>
            <ac:spMk id="7" creationId="{B47FCB35-9634-4935-8EAD-EFEF0C322BB5}"/>
          </ac:spMkLst>
        </pc:spChg>
        <pc:spChg chg="mod">
          <ac:chgData name="Venkatesh, Dhananjayan [VISUS]" userId="a0199d1d-0a79-4309-afbe-7ea85bc005cc" providerId="ADAL" clId="{AC7992E2-0EEC-4A43-A36F-DDC752CFC61C}" dt="2022-08-15T13:00:44.072" v="2015"/>
          <ac:spMkLst>
            <pc:docMk/>
            <pc:sldMk cId="3569870788" sldId="2080106620"/>
            <ac:spMk id="8" creationId="{C5D66447-530E-4923-9F04-AF83C427ACBF}"/>
          </ac:spMkLst>
        </pc:spChg>
        <pc:graphicFrameChg chg="modGraphic">
          <ac:chgData name="Venkatesh, Dhananjayan [VISUS]" userId="a0199d1d-0a79-4309-afbe-7ea85bc005cc" providerId="ADAL" clId="{AC7992E2-0EEC-4A43-A36F-DDC752CFC61C}" dt="2022-08-15T13:02:31.159" v="2022" actId="14734"/>
          <ac:graphicFrameMkLst>
            <pc:docMk/>
            <pc:sldMk cId="3569870788" sldId="2080106620"/>
            <ac:graphicFrameMk id="5" creationId="{83E9B3CD-AD0B-4188-B027-7E70A819618A}"/>
          </ac:graphicFrameMkLst>
        </pc:graphicFrameChg>
      </pc:sldChg>
      <pc:sldChg chg="addSp delSp modSp add mod">
        <pc:chgData name="Venkatesh, Dhananjayan [VISUS]" userId="a0199d1d-0a79-4309-afbe-7ea85bc005cc" providerId="ADAL" clId="{AC7992E2-0EEC-4A43-A36F-DDC752CFC61C}" dt="2022-08-24T10:41:30.816" v="20254" actId="255"/>
        <pc:sldMkLst>
          <pc:docMk/>
          <pc:sldMk cId="2743330074" sldId="2080106622"/>
        </pc:sldMkLst>
        <pc:spChg chg="mod">
          <ac:chgData name="Venkatesh, Dhananjayan [VISUS]" userId="a0199d1d-0a79-4309-afbe-7ea85bc005cc" providerId="ADAL" clId="{AC7992E2-0EEC-4A43-A36F-DDC752CFC61C}" dt="2022-08-15T12:44:08.904" v="1876"/>
          <ac:spMkLst>
            <pc:docMk/>
            <pc:sldMk cId="2743330074" sldId="2080106622"/>
            <ac:spMk id="2" creationId="{C292F290-05BA-4F50-B91F-59DDD98C7ED8}"/>
          </ac:spMkLst>
        </pc:spChg>
        <pc:spChg chg="mod">
          <ac:chgData name="Venkatesh, Dhananjayan [VISUS]" userId="a0199d1d-0a79-4309-afbe-7ea85bc005cc" providerId="ADAL" clId="{AC7992E2-0EEC-4A43-A36F-DDC752CFC61C}" dt="2022-08-15T12:44:08.904" v="1876"/>
          <ac:spMkLst>
            <pc:docMk/>
            <pc:sldMk cId="2743330074" sldId="2080106622"/>
            <ac:spMk id="3" creationId="{8BCDB5B2-EF9A-45E4-BAA5-B16C918B60E5}"/>
          </ac:spMkLst>
        </pc:spChg>
        <pc:spChg chg="add del mod">
          <ac:chgData name="Venkatesh, Dhananjayan [VISUS]" userId="a0199d1d-0a79-4309-afbe-7ea85bc005cc" providerId="ADAL" clId="{AC7992E2-0EEC-4A43-A36F-DDC752CFC61C}" dt="2022-08-17T22:52:36.473" v="10569"/>
          <ac:spMkLst>
            <pc:docMk/>
            <pc:sldMk cId="2743330074" sldId="2080106622"/>
            <ac:spMk id="5" creationId="{512E67CB-E8B0-45DB-9FA1-176ADB138FB4}"/>
          </ac:spMkLst>
        </pc:spChg>
        <pc:spChg chg="add del mod">
          <ac:chgData name="Venkatesh, Dhananjayan [VISUS]" userId="a0199d1d-0a79-4309-afbe-7ea85bc005cc" providerId="ADAL" clId="{AC7992E2-0EEC-4A43-A36F-DDC752CFC61C}" dt="2022-08-16T18:16:28.393" v="4654" actId="478"/>
          <ac:spMkLst>
            <pc:docMk/>
            <pc:sldMk cId="2743330074" sldId="2080106622"/>
            <ac:spMk id="6" creationId="{F65593E1-29FB-4AD1-9584-84BF3EEEDFF6}"/>
          </ac:spMkLst>
        </pc:spChg>
        <pc:spChg chg="del">
          <ac:chgData name="Venkatesh, Dhananjayan [VISUS]" userId="a0199d1d-0a79-4309-afbe-7ea85bc005cc" providerId="ADAL" clId="{AC7992E2-0EEC-4A43-A36F-DDC752CFC61C}" dt="2022-08-17T22:47:09.957" v="10012" actId="478"/>
          <ac:spMkLst>
            <pc:docMk/>
            <pc:sldMk cId="2743330074" sldId="2080106622"/>
            <ac:spMk id="8" creationId="{78AB4D54-A78F-4906-9B82-1EB2C3668EF9}"/>
          </ac:spMkLst>
        </pc:spChg>
        <pc:spChg chg="add del mod">
          <ac:chgData name="Venkatesh, Dhananjayan [VISUS]" userId="a0199d1d-0a79-4309-afbe-7ea85bc005cc" providerId="ADAL" clId="{AC7992E2-0EEC-4A43-A36F-DDC752CFC61C}" dt="2022-08-16T18:16:42.023" v="4658" actId="478"/>
          <ac:spMkLst>
            <pc:docMk/>
            <pc:sldMk cId="2743330074" sldId="2080106622"/>
            <ac:spMk id="10" creationId="{73560A31-2D07-4A9C-8F78-12CE2CF227EC}"/>
          </ac:spMkLst>
        </pc:spChg>
        <pc:graphicFrameChg chg="add del">
          <ac:chgData name="Venkatesh, Dhananjayan [VISUS]" userId="a0199d1d-0a79-4309-afbe-7ea85bc005cc" providerId="ADAL" clId="{AC7992E2-0EEC-4A43-A36F-DDC752CFC61C}" dt="2022-08-16T18:16:37.998" v="4656" actId="478"/>
          <ac:graphicFrameMkLst>
            <pc:docMk/>
            <pc:sldMk cId="2743330074" sldId="2080106622"/>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4:50.856" v="19829" actId="1035"/>
          <ac:graphicFrameMkLst>
            <pc:docMk/>
            <pc:sldMk cId="2743330074" sldId="2080106622"/>
            <ac:graphicFrameMk id="4" creationId="{8E380D74-359F-4DF6-8254-9833655DFD5D}"/>
          </ac:graphicFrameMkLst>
        </pc:graphicFrameChg>
        <pc:graphicFrameChg chg="add mod modGraphic">
          <ac:chgData name="Venkatesh, Dhananjayan [VISUS]" userId="a0199d1d-0a79-4309-afbe-7ea85bc005cc" providerId="ADAL" clId="{AC7992E2-0EEC-4A43-A36F-DDC752CFC61C}" dt="2022-08-24T10:41:30.816" v="20254" actId="255"/>
          <ac:graphicFrameMkLst>
            <pc:docMk/>
            <pc:sldMk cId="2743330074" sldId="2080106622"/>
            <ac:graphicFrameMk id="11" creationId="{0FE44C00-92E9-4C63-8ECE-EF7FA3B81767}"/>
          </ac:graphicFrameMkLst>
        </pc:graphicFrameChg>
      </pc:sldChg>
      <pc:sldChg chg="addSp delSp modSp add mod">
        <pc:chgData name="Venkatesh, Dhananjayan [VISUS]" userId="a0199d1d-0a79-4309-afbe-7ea85bc005cc" providerId="ADAL" clId="{AC7992E2-0EEC-4A43-A36F-DDC752CFC61C}" dt="2022-08-24T10:40:48.423" v="20251" actId="14734"/>
        <pc:sldMkLst>
          <pc:docMk/>
          <pc:sldMk cId="885345951" sldId="2080106623"/>
        </pc:sldMkLst>
        <pc:spChg chg="mod">
          <ac:chgData name="Venkatesh, Dhananjayan [VISUS]" userId="a0199d1d-0a79-4309-afbe-7ea85bc005cc" providerId="ADAL" clId="{AC7992E2-0EEC-4A43-A36F-DDC752CFC61C}" dt="2022-08-15T12:44:08.904" v="1876"/>
          <ac:spMkLst>
            <pc:docMk/>
            <pc:sldMk cId="885345951" sldId="2080106623"/>
            <ac:spMk id="2" creationId="{970BD773-B262-448F-B1C0-5B431FEB04CD}"/>
          </ac:spMkLst>
        </pc:spChg>
        <pc:spChg chg="mod">
          <ac:chgData name="Venkatesh, Dhananjayan [VISUS]" userId="a0199d1d-0a79-4309-afbe-7ea85bc005cc" providerId="ADAL" clId="{AC7992E2-0EEC-4A43-A36F-DDC752CFC61C}" dt="2022-08-15T12:44:08.904" v="1876"/>
          <ac:spMkLst>
            <pc:docMk/>
            <pc:sldMk cId="885345951" sldId="2080106623"/>
            <ac:spMk id="3" creationId="{62B19B63-37C4-4E52-81B7-4B6863E3AF69}"/>
          </ac:spMkLst>
        </pc:spChg>
        <pc:spChg chg="add del mod">
          <ac:chgData name="Venkatesh, Dhananjayan [VISUS]" userId="a0199d1d-0a79-4309-afbe-7ea85bc005cc" providerId="ADAL" clId="{AC7992E2-0EEC-4A43-A36F-DDC752CFC61C}" dt="2022-08-17T22:16:34.381" v="7624" actId="478"/>
          <ac:spMkLst>
            <pc:docMk/>
            <pc:sldMk cId="885345951" sldId="2080106623"/>
            <ac:spMk id="6" creationId="{24A25928-ECB8-4CD5-8ED4-09531D4D0FB7}"/>
          </ac:spMkLst>
        </pc:spChg>
        <pc:spChg chg="del">
          <ac:chgData name="Venkatesh, Dhananjayan [VISUS]" userId="a0199d1d-0a79-4309-afbe-7ea85bc005cc" providerId="ADAL" clId="{AC7992E2-0EEC-4A43-A36F-DDC752CFC61C}" dt="2022-08-17T23:02:10.653" v="10927" actId="478"/>
          <ac:spMkLst>
            <pc:docMk/>
            <pc:sldMk cId="885345951" sldId="2080106623"/>
            <ac:spMk id="8" creationId="{78AB4D54-A78F-4906-9B82-1EB2C3668EF9}"/>
          </ac:spMkLst>
        </pc:spChg>
        <pc:graphicFrameChg chg="del">
          <ac:chgData name="Venkatesh, Dhananjayan [VISUS]" userId="a0199d1d-0a79-4309-afbe-7ea85bc005cc" providerId="ADAL" clId="{AC7992E2-0EEC-4A43-A36F-DDC752CFC61C}" dt="2022-08-17T22:16:31.187" v="7622" actId="478"/>
          <ac:graphicFrameMkLst>
            <pc:docMk/>
            <pc:sldMk cId="885345951" sldId="2080106623"/>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3:08.504" v="19751" actId="20577"/>
          <ac:graphicFrameMkLst>
            <pc:docMk/>
            <pc:sldMk cId="885345951" sldId="2080106623"/>
            <ac:graphicFrameMk id="6" creationId="{A74957CA-9EBB-4B02-8816-19E030C11355}"/>
          </ac:graphicFrameMkLst>
        </pc:graphicFrameChg>
        <pc:graphicFrameChg chg="add mod modGraphic">
          <ac:chgData name="Venkatesh, Dhananjayan [VISUS]" userId="a0199d1d-0a79-4309-afbe-7ea85bc005cc" providerId="ADAL" clId="{AC7992E2-0EEC-4A43-A36F-DDC752CFC61C}" dt="2022-08-24T10:40:48.423" v="20251" actId="14734"/>
          <ac:graphicFrameMkLst>
            <pc:docMk/>
            <pc:sldMk cId="885345951" sldId="2080106623"/>
            <ac:graphicFrameMk id="9" creationId="{74AA7799-6528-4653-B6C8-8F74774070FD}"/>
          </ac:graphicFrameMkLst>
        </pc:graphicFrameChg>
        <pc:graphicFrameChg chg="add del mod">
          <ac:chgData name="Venkatesh, Dhananjayan [VISUS]" userId="a0199d1d-0a79-4309-afbe-7ea85bc005cc" providerId="ADAL" clId="{AC7992E2-0EEC-4A43-A36F-DDC752CFC61C}" dt="2022-08-17T23:02:31.487" v="10931" actId="478"/>
          <ac:graphicFrameMkLst>
            <pc:docMk/>
            <pc:sldMk cId="885345951" sldId="2080106623"/>
            <ac:graphicFrameMk id="10" creationId="{2B234659-EC02-4ED0-8111-5D8C7D82084F}"/>
          </ac:graphicFrameMkLst>
        </pc:graphicFrameChg>
      </pc:sldChg>
      <pc:sldChg chg="addSp delSp modSp add mod">
        <pc:chgData name="Venkatesh, Dhananjayan [VISUS]" userId="a0199d1d-0a79-4309-afbe-7ea85bc005cc" providerId="ADAL" clId="{AC7992E2-0EEC-4A43-A36F-DDC752CFC61C}" dt="2022-08-24T10:41:52.775" v="20256" actId="20577"/>
        <pc:sldMkLst>
          <pc:docMk/>
          <pc:sldMk cId="1893465847" sldId="2080106624"/>
        </pc:sldMkLst>
        <pc:spChg chg="mod">
          <ac:chgData name="Venkatesh, Dhananjayan [VISUS]" userId="a0199d1d-0a79-4309-afbe-7ea85bc005cc" providerId="ADAL" clId="{AC7992E2-0EEC-4A43-A36F-DDC752CFC61C}" dt="2022-08-15T12:44:08.904" v="1876"/>
          <ac:spMkLst>
            <pc:docMk/>
            <pc:sldMk cId="1893465847" sldId="2080106624"/>
            <ac:spMk id="2" creationId="{7C6EEF09-D2D3-449F-BF70-6CE8549C446C}"/>
          </ac:spMkLst>
        </pc:spChg>
        <pc:spChg chg="mod">
          <ac:chgData name="Venkatesh, Dhananjayan [VISUS]" userId="a0199d1d-0a79-4309-afbe-7ea85bc005cc" providerId="ADAL" clId="{AC7992E2-0EEC-4A43-A36F-DDC752CFC61C}" dt="2022-08-15T12:44:08.904" v="1876"/>
          <ac:spMkLst>
            <pc:docMk/>
            <pc:sldMk cId="1893465847" sldId="2080106624"/>
            <ac:spMk id="3" creationId="{CDCD5E66-2669-454F-B94C-B9AAB27A7973}"/>
          </ac:spMkLst>
        </pc:spChg>
        <pc:spChg chg="add del mod">
          <ac:chgData name="Venkatesh, Dhananjayan [VISUS]" userId="a0199d1d-0a79-4309-afbe-7ea85bc005cc" providerId="ADAL" clId="{AC7992E2-0EEC-4A43-A36F-DDC752CFC61C}" dt="2022-08-17T22:18:18.960" v="7666" actId="478"/>
          <ac:spMkLst>
            <pc:docMk/>
            <pc:sldMk cId="1893465847" sldId="2080106624"/>
            <ac:spMk id="6" creationId="{5E67B3A3-7718-4739-8523-6706EC2CC5C2}"/>
          </ac:spMkLst>
        </pc:spChg>
        <pc:spChg chg="del">
          <ac:chgData name="Venkatesh, Dhananjayan [VISUS]" userId="a0199d1d-0a79-4309-afbe-7ea85bc005cc" providerId="ADAL" clId="{AC7992E2-0EEC-4A43-A36F-DDC752CFC61C}" dt="2022-08-17T23:03:03.754" v="10937" actId="478"/>
          <ac:spMkLst>
            <pc:docMk/>
            <pc:sldMk cId="1893465847" sldId="2080106624"/>
            <ac:spMk id="8" creationId="{78AB4D54-A78F-4906-9B82-1EB2C3668EF9}"/>
          </ac:spMkLst>
        </pc:spChg>
        <pc:graphicFrameChg chg="del">
          <ac:chgData name="Venkatesh, Dhananjayan [VISUS]" userId="a0199d1d-0a79-4309-afbe-7ea85bc005cc" providerId="ADAL" clId="{AC7992E2-0EEC-4A43-A36F-DDC752CFC61C}" dt="2022-08-17T22:18:13.898" v="7664" actId="478"/>
          <ac:graphicFrameMkLst>
            <pc:docMk/>
            <pc:sldMk cId="1893465847" sldId="2080106624"/>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2T14:53:12.071" v="19753" actId="20577"/>
          <ac:graphicFrameMkLst>
            <pc:docMk/>
            <pc:sldMk cId="1893465847" sldId="2080106624"/>
            <ac:graphicFrameMk id="6" creationId="{9E2C8CCD-04E9-404F-BD45-3956B00F700B}"/>
          </ac:graphicFrameMkLst>
        </pc:graphicFrameChg>
        <pc:graphicFrameChg chg="add mod modGraphic">
          <ac:chgData name="Venkatesh, Dhananjayan [VISUS]" userId="a0199d1d-0a79-4309-afbe-7ea85bc005cc" providerId="ADAL" clId="{AC7992E2-0EEC-4A43-A36F-DDC752CFC61C}" dt="2022-08-24T10:41:52.775" v="20256" actId="20577"/>
          <ac:graphicFrameMkLst>
            <pc:docMk/>
            <pc:sldMk cId="1893465847" sldId="2080106624"/>
            <ac:graphicFrameMk id="9" creationId="{6080940E-E1FC-42A3-A96A-475F7CB48F8C}"/>
          </ac:graphicFrameMkLst>
        </pc:graphicFrameChg>
      </pc:sldChg>
      <pc:sldChg chg="addSp delSp modSp add mod">
        <pc:chgData name="Venkatesh, Dhananjayan [VISUS]" userId="a0199d1d-0a79-4309-afbe-7ea85bc005cc" providerId="ADAL" clId="{AC7992E2-0EEC-4A43-A36F-DDC752CFC61C}" dt="2022-08-24T10:41:57.720" v="20258" actId="20577"/>
        <pc:sldMkLst>
          <pc:docMk/>
          <pc:sldMk cId="2649108553" sldId="2080106625"/>
        </pc:sldMkLst>
        <pc:spChg chg="mod">
          <ac:chgData name="Venkatesh, Dhananjayan [VISUS]" userId="a0199d1d-0a79-4309-afbe-7ea85bc005cc" providerId="ADAL" clId="{AC7992E2-0EEC-4A43-A36F-DDC752CFC61C}" dt="2022-08-15T12:44:08.904" v="1876"/>
          <ac:spMkLst>
            <pc:docMk/>
            <pc:sldMk cId="2649108553" sldId="2080106625"/>
            <ac:spMk id="2" creationId="{233B2D55-034A-4A18-8267-0765A381B3CA}"/>
          </ac:spMkLst>
        </pc:spChg>
        <pc:spChg chg="mod">
          <ac:chgData name="Venkatesh, Dhananjayan [VISUS]" userId="a0199d1d-0a79-4309-afbe-7ea85bc005cc" providerId="ADAL" clId="{AC7992E2-0EEC-4A43-A36F-DDC752CFC61C}" dt="2022-08-15T12:44:08.904" v="1876"/>
          <ac:spMkLst>
            <pc:docMk/>
            <pc:sldMk cId="2649108553" sldId="2080106625"/>
            <ac:spMk id="3" creationId="{E6A07EE0-5E61-4FE3-8EAF-86053E41F95C}"/>
          </ac:spMkLst>
        </pc:spChg>
        <pc:spChg chg="add del mod">
          <ac:chgData name="Venkatesh, Dhananjayan [VISUS]" userId="a0199d1d-0a79-4309-afbe-7ea85bc005cc" providerId="ADAL" clId="{AC7992E2-0EEC-4A43-A36F-DDC752CFC61C}" dt="2022-08-17T22:19:39.867" v="7712" actId="478"/>
          <ac:spMkLst>
            <pc:docMk/>
            <pc:sldMk cId="2649108553" sldId="2080106625"/>
            <ac:spMk id="6" creationId="{FD39BEB0-7250-4BBD-803E-8C5909CA4697}"/>
          </ac:spMkLst>
        </pc:spChg>
        <pc:spChg chg="del mod">
          <ac:chgData name="Venkatesh, Dhananjayan [VISUS]" userId="a0199d1d-0a79-4309-afbe-7ea85bc005cc" providerId="ADAL" clId="{AC7992E2-0EEC-4A43-A36F-DDC752CFC61C}" dt="2022-08-17T23:03:01.803" v="10936" actId="478"/>
          <ac:spMkLst>
            <pc:docMk/>
            <pc:sldMk cId="2649108553" sldId="2080106625"/>
            <ac:spMk id="8" creationId="{78AB4D54-A78F-4906-9B82-1EB2C3668EF9}"/>
          </ac:spMkLst>
        </pc:spChg>
        <pc:graphicFrameChg chg="del">
          <ac:chgData name="Venkatesh, Dhananjayan [VISUS]" userId="a0199d1d-0a79-4309-afbe-7ea85bc005cc" providerId="ADAL" clId="{AC7992E2-0EEC-4A43-A36F-DDC752CFC61C}" dt="2022-08-17T22:19:14.475" v="7680" actId="478"/>
          <ac:graphicFrameMkLst>
            <pc:docMk/>
            <pc:sldMk cId="2649108553" sldId="2080106625"/>
            <ac:graphicFrameMk id="4" creationId="{3A361316-56F0-453E-88F8-CC834861AF45}"/>
          </ac:graphicFrameMkLst>
        </pc:graphicFrameChg>
        <pc:graphicFrameChg chg="add mod">
          <ac:chgData name="Venkatesh, Dhananjayan [VISUS]" userId="a0199d1d-0a79-4309-afbe-7ea85bc005cc" providerId="ADAL" clId="{AC7992E2-0EEC-4A43-A36F-DDC752CFC61C}" dt="2022-08-22T14:53:18.571" v="19754"/>
          <ac:graphicFrameMkLst>
            <pc:docMk/>
            <pc:sldMk cId="2649108553" sldId="2080106625"/>
            <ac:graphicFrameMk id="6" creationId="{2F76CA33-026C-46BF-B82E-A98867705918}"/>
          </ac:graphicFrameMkLst>
        </pc:graphicFrameChg>
        <pc:graphicFrameChg chg="add mod modGraphic">
          <ac:chgData name="Venkatesh, Dhananjayan [VISUS]" userId="a0199d1d-0a79-4309-afbe-7ea85bc005cc" providerId="ADAL" clId="{AC7992E2-0EEC-4A43-A36F-DDC752CFC61C}" dt="2022-08-24T10:41:57.720" v="20258" actId="20577"/>
          <ac:graphicFrameMkLst>
            <pc:docMk/>
            <pc:sldMk cId="2649108553" sldId="2080106625"/>
            <ac:graphicFrameMk id="9" creationId="{327C4DF2-0DBC-4BE5-8BA8-9A248CD4F32B}"/>
          </ac:graphicFrameMkLst>
        </pc:graphicFrameChg>
      </pc:sldChg>
      <pc:sldChg chg="addSp delSp modSp add mod">
        <pc:chgData name="Venkatesh, Dhananjayan [VISUS]" userId="a0199d1d-0a79-4309-afbe-7ea85bc005cc" providerId="ADAL" clId="{AC7992E2-0EEC-4A43-A36F-DDC752CFC61C}" dt="2022-08-24T10:42:07.105" v="20262" actId="20577"/>
        <pc:sldMkLst>
          <pc:docMk/>
          <pc:sldMk cId="2990860843" sldId="2080106626"/>
        </pc:sldMkLst>
        <pc:spChg chg="mod">
          <ac:chgData name="Venkatesh, Dhananjayan [VISUS]" userId="a0199d1d-0a79-4309-afbe-7ea85bc005cc" providerId="ADAL" clId="{AC7992E2-0EEC-4A43-A36F-DDC752CFC61C}" dt="2022-08-15T12:44:08.904" v="1876"/>
          <ac:spMkLst>
            <pc:docMk/>
            <pc:sldMk cId="2990860843" sldId="2080106626"/>
            <ac:spMk id="2" creationId="{ADF937C6-0A06-4E19-A323-7A08F4925495}"/>
          </ac:spMkLst>
        </pc:spChg>
        <pc:spChg chg="mod">
          <ac:chgData name="Venkatesh, Dhananjayan [VISUS]" userId="a0199d1d-0a79-4309-afbe-7ea85bc005cc" providerId="ADAL" clId="{AC7992E2-0EEC-4A43-A36F-DDC752CFC61C}" dt="2022-08-15T12:44:08.904" v="1876"/>
          <ac:spMkLst>
            <pc:docMk/>
            <pc:sldMk cId="2990860843" sldId="2080106626"/>
            <ac:spMk id="3" creationId="{0BADDC7A-F40A-4BF9-8C6D-1E226707DBE2}"/>
          </ac:spMkLst>
        </pc:spChg>
        <pc:spChg chg="add del mod">
          <ac:chgData name="Venkatesh, Dhananjayan [VISUS]" userId="a0199d1d-0a79-4309-afbe-7ea85bc005cc" providerId="ADAL" clId="{AC7992E2-0EEC-4A43-A36F-DDC752CFC61C}" dt="2022-08-18T20:39:42.788" v="13405" actId="478"/>
          <ac:spMkLst>
            <pc:docMk/>
            <pc:sldMk cId="2990860843" sldId="2080106626"/>
            <ac:spMk id="6" creationId="{B6953054-53B7-418B-862F-084EA9DAC5EC}"/>
          </ac:spMkLst>
        </pc:spChg>
        <pc:spChg chg="del">
          <ac:chgData name="Venkatesh, Dhananjayan [VISUS]" userId="a0199d1d-0a79-4309-afbe-7ea85bc005cc" providerId="ADAL" clId="{AC7992E2-0EEC-4A43-A36F-DDC752CFC61C}" dt="2022-08-18T20:39:44.529" v="13406" actId="478"/>
          <ac:spMkLst>
            <pc:docMk/>
            <pc:sldMk cId="2990860843" sldId="2080106626"/>
            <ac:spMk id="8" creationId="{78AB4D54-A78F-4906-9B82-1EB2C3668EF9}"/>
          </ac:spMkLst>
        </pc:spChg>
        <pc:graphicFrameChg chg="del mod modGraphic">
          <ac:chgData name="Venkatesh, Dhananjayan [VISUS]" userId="a0199d1d-0a79-4309-afbe-7ea85bc005cc" providerId="ADAL" clId="{AC7992E2-0EEC-4A43-A36F-DDC752CFC61C}" dt="2022-08-18T20:39:39.851" v="13403" actId="478"/>
          <ac:graphicFrameMkLst>
            <pc:docMk/>
            <pc:sldMk cId="2990860843" sldId="2080106626"/>
            <ac:graphicFrameMk id="4" creationId="{3A361316-56F0-453E-88F8-CC834861AF45}"/>
          </ac:graphicFrameMkLst>
        </pc:graphicFrameChg>
        <pc:graphicFrameChg chg="add mod modGraphic">
          <ac:chgData name="Venkatesh, Dhananjayan [VISUS]" userId="a0199d1d-0a79-4309-afbe-7ea85bc005cc" providerId="ADAL" clId="{AC7992E2-0EEC-4A43-A36F-DDC752CFC61C}" dt="2022-08-23T17:48:07.267" v="19923" actId="6549"/>
          <ac:graphicFrameMkLst>
            <pc:docMk/>
            <pc:sldMk cId="2990860843" sldId="2080106626"/>
            <ac:graphicFrameMk id="6" creationId="{C5E025C7-B0E4-4C16-8B65-A3B45B98E045}"/>
          </ac:graphicFrameMkLst>
        </pc:graphicFrameChg>
        <pc:graphicFrameChg chg="add mod modGraphic">
          <ac:chgData name="Venkatesh, Dhananjayan [VISUS]" userId="a0199d1d-0a79-4309-afbe-7ea85bc005cc" providerId="ADAL" clId="{AC7992E2-0EEC-4A43-A36F-DDC752CFC61C}" dt="2022-08-24T10:42:07.105" v="20262" actId="20577"/>
          <ac:graphicFrameMkLst>
            <pc:docMk/>
            <pc:sldMk cId="2990860843" sldId="2080106626"/>
            <ac:graphicFrameMk id="9" creationId="{3DEED322-5DD5-49D4-A7D9-D77DFD67F96B}"/>
          </ac:graphicFrameMkLst>
        </pc:graphicFrameChg>
      </pc:sldChg>
      <pc:sldChg chg="addSp delSp modSp add mod">
        <pc:chgData name="Venkatesh, Dhananjayan [VISUS]" userId="a0199d1d-0a79-4309-afbe-7ea85bc005cc" providerId="ADAL" clId="{AC7992E2-0EEC-4A43-A36F-DDC752CFC61C}" dt="2022-08-24T10:42:12.022" v="20264" actId="20577"/>
        <pc:sldMkLst>
          <pc:docMk/>
          <pc:sldMk cId="1485852971" sldId="2080106627"/>
        </pc:sldMkLst>
        <pc:spChg chg="mod">
          <ac:chgData name="Venkatesh, Dhananjayan [VISUS]" userId="a0199d1d-0a79-4309-afbe-7ea85bc005cc" providerId="ADAL" clId="{AC7992E2-0EEC-4A43-A36F-DDC752CFC61C}" dt="2022-08-15T12:44:08.904" v="1876"/>
          <ac:spMkLst>
            <pc:docMk/>
            <pc:sldMk cId="1485852971" sldId="2080106627"/>
            <ac:spMk id="2" creationId="{78868D87-19EB-4B6E-97C9-A57AFC08D6BB}"/>
          </ac:spMkLst>
        </pc:spChg>
        <pc:spChg chg="mod">
          <ac:chgData name="Venkatesh, Dhananjayan [VISUS]" userId="a0199d1d-0a79-4309-afbe-7ea85bc005cc" providerId="ADAL" clId="{AC7992E2-0EEC-4A43-A36F-DDC752CFC61C}" dt="2022-08-15T12:44:08.904" v="1876"/>
          <ac:spMkLst>
            <pc:docMk/>
            <pc:sldMk cId="1485852971" sldId="2080106627"/>
            <ac:spMk id="3" creationId="{2C0B9B31-041E-4124-AC44-9736B9BBB174}"/>
          </ac:spMkLst>
        </pc:spChg>
        <pc:spChg chg="add del mod">
          <ac:chgData name="Venkatesh, Dhananjayan [VISUS]" userId="a0199d1d-0a79-4309-afbe-7ea85bc005cc" providerId="ADAL" clId="{AC7992E2-0EEC-4A43-A36F-DDC752CFC61C}" dt="2022-08-18T20:40:33.725" v="13433" actId="478"/>
          <ac:spMkLst>
            <pc:docMk/>
            <pc:sldMk cId="1485852971" sldId="2080106627"/>
            <ac:spMk id="6" creationId="{A2741DA2-09A7-431A-BFB3-B29D10EE2A53}"/>
          </ac:spMkLst>
        </pc:spChg>
        <pc:spChg chg="del mod">
          <ac:chgData name="Venkatesh, Dhananjayan [VISUS]" userId="a0199d1d-0a79-4309-afbe-7ea85bc005cc" providerId="ADAL" clId="{AC7992E2-0EEC-4A43-A36F-DDC752CFC61C}" dt="2022-08-21T16:16:36.654" v="17663" actId="478"/>
          <ac:spMkLst>
            <pc:docMk/>
            <pc:sldMk cId="1485852971" sldId="2080106627"/>
            <ac:spMk id="8" creationId="{78AB4D54-A78F-4906-9B82-1EB2C3668EF9}"/>
          </ac:spMkLst>
        </pc:spChg>
        <pc:graphicFrameChg chg="del mod modGraphic">
          <ac:chgData name="Venkatesh, Dhananjayan [VISUS]" userId="a0199d1d-0a79-4309-afbe-7ea85bc005cc" providerId="ADAL" clId="{AC7992E2-0EEC-4A43-A36F-DDC752CFC61C}" dt="2022-08-18T20:40:17.562" v="13421" actId="478"/>
          <ac:graphicFrameMkLst>
            <pc:docMk/>
            <pc:sldMk cId="1485852971" sldId="2080106627"/>
            <ac:graphicFrameMk id="4" creationId="{3A361316-56F0-453E-88F8-CC834861AF45}"/>
          </ac:graphicFrameMkLst>
        </pc:graphicFrameChg>
        <pc:graphicFrameChg chg="add mod">
          <ac:chgData name="Venkatesh, Dhananjayan [VISUS]" userId="a0199d1d-0a79-4309-afbe-7ea85bc005cc" providerId="ADAL" clId="{AC7992E2-0EEC-4A43-A36F-DDC752CFC61C}" dt="2022-08-23T17:48:23.068" v="19924"/>
          <ac:graphicFrameMkLst>
            <pc:docMk/>
            <pc:sldMk cId="1485852971" sldId="2080106627"/>
            <ac:graphicFrameMk id="6" creationId="{CF730C9E-CBB2-4C26-AEAF-A8F1ADB5036A}"/>
          </ac:graphicFrameMkLst>
        </pc:graphicFrameChg>
        <pc:graphicFrameChg chg="add mod modGraphic">
          <ac:chgData name="Venkatesh, Dhananjayan [VISUS]" userId="a0199d1d-0a79-4309-afbe-7ea85bc005cc" providerId="ADAL" clId="{AC7992E2-0EEC-4A43-A36F-DDC752CFC61C}" dt="2022-08-24T10:42:12.022" v="20264" actId="20577"/>
          <ac:graphicFrameMkLst>
            <pc:docMk/>
            <pc:sldMk cId="1485852971" sldId="2080106627"/>
            <ac:graphicFrameMk id="9" creationId="{2842CF88-A842-4798-9F00-9F8E8577B544}"/>
          </ac:graphicFrameMkLst>
        </pc:graphicFrameChg>
      </pc:sldChg>
      <pc:sldChg chg="addSp delSp modSp add mod">
        <pc:chgData name="Venkatesh, Dhananjayan [VISUS]" userId="a0199d1d-0a79-4309-afbe-7ea85bc005cc" providerId="ADAL" clId="{AC7992E2-0EEC-4A43-A36F-DDC752CFC61C}" dt="2022-08-24T10:42:17.119" v="20266" actId="20577"/>
        <pc:sldMkLst>
          <pc:docMk/>
          <pc:sldMk cId="4155186979" sldId="2080106628"/>
        </pc:sldMkLst>
        <pc:spChg chg="mod">
          <ac:chgData name="Venkatesh, Dhananjayan [VISUS]" userId="a0199d1d-0a79-4309-afbe-7ea85bc005cc" providerId="ADAL" clId="{AC7992E2-0EEC-4A43-A36F-DDC752CFC61C}" dt="2022-08-15T12:44:08.904" v="1876"/>
          <ac:spMkLst>
            <pc:docMk/>
            <pc:sldMk cId="4155186979" sldId="2080106628"/>
            <ac:spMk id="2" creationId="{7EB99C3B-8E0C-4F9F-B900-550623AB00E3}"/>
          </ac:spMkLst>
        </pc:spChg>
        <pc:spChg chg="mod">
          <ac:chgData name="Venkatesh, Dhananjayan [VISUS]" userId="a0199d1d-0a79-4309-afbe-7ea85bc005cc" providerId="ADAL" clId="{AC7992E2-0EEC-4A43-A36F-DDC752CFC61C}" dt="2022-08-15T12:44:08.904" v="1876"/>
          <ac:spMkLst>
            <pc:docMk/>
            <pc:sldMk cId="4155186979" sldId="2080106628"/>
            <ac:spMk id="3" creationId="{CD284C60-1770-4F86-9965-8A365D1AB6B3}"/>
          </ac:spMkLst>
        </pc:spChg>
        <pc:spChg chg="add del mod">
          <ac:chgData name="Venkatesh, Dhananjayan [VISUS]" userId="a0199d1d-0a79-4309-afbe-7ea85bc005cc" providerId="ADAL" clId="{AC7992E2-0EEC-4A43-A36F-DDC752CFC61C}" dt="2022-08-18T20:40:44.689" v="13436" actId="478"/>
          <ac:spMkLst>
            <pc:docMk/>
            <pc:sldMk cId="4155186979" sldId="2080106628"/>
            <ac:spMk id="6" creationId="{D28C8FD4-7EB7-4700-9EB3-014D54C1B6B8}"/>
          </ac:spMkLst>
        </pc:spChg>
        <pc:spChg chg="del">
          <ac:chgData name="Venkatesh, Dhananjayan [VISUS]" userId="a0199d1d-0a79-4309-afbe-7ea85bc005cc" providerId="ADAL" clId="{AC7992E2-0EEC-4A43-A36F-DDC752CFC61C}" dt="2022-08-21T16:16:39.501" v="17664" actId="478"/>
          <ac:spMkLst>
            <pc:docMk/>
            <pc:sldMk cId="4155186979" sldId="2080106628"/>
            <ac:spMk id="8" creationId="{78AB4D54-A78F-4906-9B82-1EB2C3668EF9}"/>
          </ac:spMkLst>
        </pc:spChg>
        <pc:graphicFrameChg chg="del mod modGraphic">
          <ac:chgData name="Venkatesh, Dhananjayan [VISUS]" userId="a0199d1d-0a79-4309-afbe-7ea85bc005cc" providerId="ADAL" clId="{AC7992E2-0EEC-4A43-A36F-DDC752CFC61C}" dt="2022-08-18T20:40:41.900" v="13434" actId="478"/>
          <ac:graphicFrameMkLst>
            <pc:docMk/>
            <pc:sldMk cId="4155186979" sldId="2080106628"/>
            <ac:graphicFrameMk id="4" creationId="{3A361316-56F0-453E-88F8-CC834861AF45}"/>
          </ac:graphicFrameMkLst>
        </pc:graphicFrameChg>
        <pc:graphicFrameChg chg="add mod">
          <ac:chgData name="Venkatesh, Dhananjayan [VISUS]" userId="a0199d1d-0a79-4309-afbe-7ea85bc005cc" providerId="ADAL" clId="{AC7992E2-0EEC-4A43-A36F-DDC752CFC61C}" dt="2022-08-23T17:48:27.384" v="19925"/>
          <ac:graphicFrameMkLst>
            <pc:docMk/>
            <pc:sldMk cId="4155186979" sldId="2080106628"/>
            <ac:graphicFrameMk id="6" creationId="{9CAB825F-78A2-4680-947D-FA3F275D3895}"/>
          </ac:graphicFrameMkLst>
        </pc:graphicFrameChg>
        <pc:graphicFrameChg chg="add mod modGraphic">
          <ac:chgData name="Venkatesh, Dhananjayan [VISUS]" userId="a0199d1d-0a79-4309-afbe-7ea85bc005cc" providerId="ADAL" clId="{AC7992E2-0EEC-4A43-A36F-DDC752CFC61C}" dt="2022-08-24T10:42:17.119" v="20266" actId="20577"/>
          <ac:graphicFrameMkLst>
            <pc:docMk/>
            <pc:sldMk cId="4155186979" sldId="2080106628"/>
            <ac:graphicFrameMk id="9" creationId="{C3F2283C-DA79-483A-B462-E6BC8A19E01F}"/>
          </ac:graphicFrameMkLst>
        </pc:graphicFrameChg>
      </pc:sldChg>
      <pc:sldChg chg="addSp delSp modSp add mod ord">
        <pc:chgData name="Venkatesh, Dhananjayan [VISUS]" userId="a0199d1d-0a79-4309-afbe-7ea85bc005cc" providerId="ADAL" clId="{AC7992E2-0EEC-4A43-A36F-DDC752CFC61C}" dt="2022-08-23T18:15:14.508" v="20047"/>
        <pc:sldMkLst>
          <pc:docMk/>
          <pc:sldMk cId="2181553515" sldId="2080106629"/>
        </pc:sldMkLst>
        <pc:spChg chg="add mod">
          <ac:chgData name="Venkatesh, Dhananjayan [VISUS]" userId="a0199d1d-0a79-4309-afbe-7ea85bc005cc" providerId="ADAL" clId="{AC7992E2-0EEC-4A43-A36F-DDC752CFC61C}" dt="2022-08-22T12:47:36.682" v="18155" actId="1035"/>
          <ac:spMkLst>
            <pc:docMk/>
            <pc:sldMk cId="2181553515" sldId="2080106629"/>
            <ac:spMk id="2" creationId="{EEBEDDE6-75DE-47C7-9E7A-CA335BF3CD8D}"/>
          </ac:spMkLst>
        </pc:spChg>
        <pc:spChg chg="add del mod">
          <ac:chgData name="Venkatesh, Dhananjayan [VISUS]" userId="a0199d1d-0a79-4309-afbe-7ea85bc005cc" providerId="ADAL" clId="{AC7992E2-0EEC-4A43-A36F-DDC752CFC61C}" dt="2022-08-15T13:06:34.063" v="2061" actId="478"/>
          <ac:spMkLst>
            <pc:docMk/>
            <pc:sldMk cId="2181553515" sldId="2080106629"/>
            <ac:spMk id="3" creationId="{E4146603-5365-4801-BADD-064AC75BFA65}"/>
          </ac:spMkLst>
        </pc:spChg>
        <pc:spChg chg="mod">
          <ac:chgData name="Venkatesh, Dhananjayan [VISUS]" userId="a0199d1d-0a79-4309-afbe-7ea85bc005cc" providerId="ADAL" clId="{AC7992E2-0EEC-4A43-A36F-DDC752CFC61C}" dt="2022-08-22T12:47:25.344" v="18106" actId="1035"/>
          <ac:spMkLst>
            <pc:docMk/>
            <pc:sldMk cId="2181553515" sldId="2080106629"/>
            <ac:spMk id="6" creationId="{89D1A26D-5BF0-4FDB-88E7-2550BDB95937}"/>
          </ac:spMkLst>
        </pc:spChg>
        <pc:spChg chg="mod">
          <ac:chgData name="Venkatesh, Dhananjayan [VISUS]" userId="a0199d1d-0a79-4309-afbe-7ea85bc005cc" providerId="ADAL" clId="{AC7992E2-0EEC-4A43-A36F-DDC752CFC61C}" dt="2022-08-15T13:00:44.072" v="2015"/>
          <ac:spMkLst>
            <pc:docMk/>
            <pc:sldMk cId="2181553515" sldId="2080106629"/>
            <ac:spMk id="25" creationId="{D354ED60-3E8D-42BC-8AD5-CA299839781D}"/>
          </ac:spMkLst>
        </pc:spChg>
        <pc:spChg chg="del mod">
          <ac:chgData name="Venkatesh, Dhananjayan [VISUS]" userId="a0199d1d-0a79-4309-afbe-7ea85bc005cc" providerId="ADAL" clId="{AC7992E2-0EEC-4A43-A36F-DDC752CFC61C}" dt="2022-08-15T13:01:06.951" v="2018" actId="478"/>
          <ac:spMkLst>
            <pc:docMk/>
            <pc:sldMk cId="2181553515" sldId="2080106629"/>
            <ac:spMk id="26" creationId="{EBEAA956-9211-4541-B25F-51B2263FA3A9}"/>
          </ac:spMkLst>
        </pc:spChg>
        <pc:graphicFrameChg chg="mod modGraphic">
          <ac:chgData name="Venkatesh, Dhananjayan [VISUS]" userId="a0199d1d-0a79-4309-afbe-7ea85bc005cc" providerId="ADAL" clId="{AC7992E2-0EEC-4A43-A36F-DDC752CFC61C}" dt="2022-08-22T12:47:36.682" v="18155" actId="1035"/>
          <ac:graphicFrameMkLst>
            <pc:docMk/>
            <pc:sldMk cId="2181553515" sldId="2080106629"/>
            <ac:graphicFrameMk id="11" creationId="{4B99B085-4E2A-4FF6-A2F9-61092E7225C5}"/>
          </ac:graphicFrameMkLst>
        </pc:graphicFrameChg>
        <pc:graphicFrameChg chg="add del mod">
          <ac:chgData name="Venkatesh, Dhananjayan [VISUS]" userId="a0199d1d-0a79-4309-afbe-7ea85bc005cc" providerId="ADAL" clId="{AC7992E2-0EEC-4A43-A36F-DDC752CFC61C}" dt="2022-08-15T13:01:38.918" v="2020"/>
          <ac:graphicFrameMkLst>
            <pc:docMk/>
            <pc:sldMk cId="2181553515" sldId="2080106629"/>
            <ac:graphicFrameMk id="20" creationId="{FC94B8D0-282D-4B01-949A-3F1D8A19F3B2}"/>
          </ac:graphicFrameMkLst>
        </pc:graphicFrameChg>
        <pc:graphicFrameChg chg="add del mod modGraphic">
          <ac:chgData name="Venkatesh, Dhananjayan [VISUS]" userId="a0199d1d-0a79-4309-afbe-7ea85bc005cc" providerId="ADAL" clId="{AC7992E2-0EEC-4A43-A36F-DDC752CFC61C}" dt="2022-08-15T13:06:30.286" v="2060" actId="478"/>
          <ac:graphicFrameMkLst>
            <pc:docMk/>
            <pc:sldMk cId="2181553515" sldId="2080106629"/>
            <ac:graphicFrameMk id="27" creationId="{930106B7-0435-445E-8251-65291154C355}"/>
          </ac:graphicFrameMkLst>
        </pc:graphicFrameChg>
        <pc:picChg chg="mod">
          <ac:chgData name="Venkatesh, Dhananjayan [VISUS]" userId="a0199d1d-0a79-4309-afbe-7ea85bc005cc" providerId="ADAL" clId="{AC7992E2-0EEC-4A43-A36F-DDC752CFC61C}" dt="2022-08-17T21:58:23.770" v="7579" actId="1037"/>
          <ac:picMkLst>
            <pc:docMk/>
            <pc:sldMk cId="2181553515" sldId="2080106629"/>
            <ac:picMk id="14" creationId="{ED304F01-4A40-48C0-8DC2-332F5A6C223D}"/>
          </ac:picMkLst>
        </pc:picChg>
        <pc:picChg chg="mod">
          <ac:chgData name="Venkatesh, Dhananjayan [VISUS]" userId="a0199d1d-0a79-4309-afbe-7ea85bc005cc" providerId="ADAL" clId="{AC7992E2-0EEC-4A43-A36F-DDC752CFC61C}" dt="2022-08-17T21:58:04.662" v="7554" actId="1038"/>
          <ac:picMkLst>
            <pc:docMk/>
            <pc:sldMk cId="2181553515" sldId="2080106629"/>
            <ac:picMk id="15" creationId="{4A849447-C9A8-4D77-A8AB-2850CAFD0B15}"/>
          </ac:picMkLst>
        </pc:picChg>
        <pc:picChg chg="mod">
          <ac:chgData name="Venkatesh, Dhananjayan [VISUS]" userId="a0199d1d-0a79-4309-afbe-7ea85bc005cc" providerId="ADAL" clId="{AC7992E2-0EEC-4A43-A36F-DDC752CFC61C}" dt="2022-08-17T21:57:44.981" v="7507" actId="1035"/>
          <ac:picMkLst>
            <pc:docMk/>
            <pc:sldMk cId="2181553515" sldId="2080106629"/>
            <ac:picMk id="16" creationId="{96CE9C00-FFF5-48C3-92D8-3800C1D909A4}"/>
          </ac:picMkLst>
        </pc:picChg>
        <pc:picChg chg="mod">
          <ac:chgData name="Venkatesh, Dhananjayan [VISUS]" userId="a0199d1d-0a79-4309-afbe-7ea85bc005cc" providerId="ADAL" clId="{AC7992E2-0EEC-4A43-A36F-DDC752CFC61C}" dt="2022-08-17T21:58:26.565" v="7583" actId="1038"/>
          <ac:picMkLst>
            <pc:docMk/>
            <pc:sldMk cId="2181553515" sldId="2080106629"/>
            <ac:picMk id="17" creationId="{575EBDC4-8374-4D7D-A33A-C3232A9AAA7F}"/>
          </ac:picMkLst>
        </pc:picChg>
        <pc:picChg chg="del mod">
          <ac:chgData name="Venkatesh, Dhananjayan [VISUS]" userId="a0199d1d-0a79-4309-afbe-7ea85bc005cc" providerId="ADAL" clId="{AC7992E2-0EEC-4A43-A36F-DDC752CFC61C}" dt="2022-08-17T21:58:12.807" v="7556" actId="478"/>
          <ac:picMkLst>
            <pc:docMk/>
            <pc:sldMk cId="2181553515" sldId="2080106629"/>
            <ac:picMk id="18" creationId="{6FF627C9-8A30-4403-AD5A-2D880019B038}"/>
          </ac:picMkLst>
        </pc:picChg>
        <pc:picChg chg="mod">
          <ac:chgData name="Venkatesh, Dhananjayan [VISUS]" userId="a0199d1d-0a79-4309-afbe-7ea85bc005cc" providerId="ADAL" clId="{AC7992E2-0EEC-4A43-A36F-DDC752CFC61C}" dt="2022-08-17T21:57:49.945" v="7513" actId="1036"/>
          <ac:picMkLst>
            <pc:docMk/>
            <pc:sldMk cId="2181553515" sldId="2080106629"/>
            <ac:picMk id="19" creationId="{394600DF-91C0-489C-9ADF-7BD430D9F623}"/>
          </ac:picMkLst>
        </pc:picChg>
        <pc:picChg chg="mod">
          <ac:chgData name="Venkatesh, Dhananjayan [VISUS]" userId="a0199d1d-0a79-4309-afbe-7ea85bc005cc" providerId="ADAL" clId="{AC7992E2-0EEC-4A43-A36F-DDC752CFC61C}" dt="2022-08-17T21:57:54.119" v="7522" actId="1038"/>
          <ac:picMkLst>
            <pc:docMk/>
            <pc:sldMk cId="2181553515" sldId="2080106629"/>
            <ac:picMk id="21" creationId="{D224FABA-CC62-4915-B81F-F2FD62EB3117}"/>
          </ac:picMkLst>
        </pc:picChg>
        <pc:picChg chg="mod">
          <ac:chgData name="Venkatesh, Dhananjayan [VISUS]" userId="a0199d1d-0a79-4309-afbe-7ea85bc005cc" providerId="ADAL" clId="{AC7992E2-0EEC-4A43-A36F-DDC752CFC61C}" dt="2022-08-17T21:57:25.613" v="7489" actId="1076"/>
          <ac:picMkLst>
            <pc:docMk/>
            <pc:sldMk cId="2181553515" sldId="2080106629"/>
            <ac:picMk id="22" creationId="{98F011FC-A60D-47D0-8B1D-BAA9E836194B}"/>
          </ac:picMkLst>
        </pc:picChg>
        <pc:picChg chg="add mod">
          <ac:chgData name="Venkatesh, Dhananjayan [VISUS]" userId="a0199d1d-0a79-4309-afbe-7ea85bc005cc" providerId="ADAL" clId="{AC7992E2-0EEC-4A43-A36F-DDC752CFC61C}" dt="2022-08-17T21:58:18.454" v="7561" actId="1037"/>
          <ac:picMkLst>
            <pc:docMk/>
            <pc:sldMk cId="2181553515" sldId="2080106629"/>
            <ac:picMk id="4098" creationId="{4208D574-36A1-446B-87EC-35E3774CAA14}"/>
          </ac:picMkLst>
        </pc:picChg>
      </pc:sldChg>
      <pc:sldChg chg="modSp add mod ord delCm modCm">
        <pc:chgData name="Venkatesh, Dhananjayan [VISUS]" userId="a0199d1d-0a79-4309-afbe-7ea85bc005cc" providerId="ADAL" clId="{AC7992E2-0EEC-4A43-A36F-DDC752CFC61C}" dt="2022-08-23T18:15:14.508" v="20047"/>
        <pc:sldMkLst>
          <pc:docMk/>
          <pc:sldMk cId="1201065343" sldId="2080106630"/>
        </pc:sldMkLst>
        <pc:spChg chg="mod">
          <ac:chgData name="Venkatesh, Dhananjayan [VISUS]" userId="a0199d1d-0a79-4309-afbe-7ea85bc005cc" providerId="ADAL" clId="{AC7992E2-0EEC-4A43-A36F-DDC752CFC61C}" dt="2022-08-16T18:30:03.052" v="5452" actId="20577"/>
          <ac:spMkLst>
            <pc:docMk/>
            <pc:sldMk cId="1201065343" sldId="2080106630"/>
            <ac:spMk id="2" creationId="{C961179C-3162-4127-A08D-48B5F068C6A9}"/>
          </ac:spMkLst>
        </pc:spChg>
        <pc:spChg chg="mod">
          <ac:chgData name="Venkatesh, Dhananjayan [VISUS]" userId="a0199d1d-0a79-4309-afbe-7ea85bc005cc" providerId="ADAL" clId="{AC7992E2-0EEC-4A43-A36F-DDC752CFC61C}" dt="2022-08-15T13:00:44.072" v="2015"/>
          <ac:spMkLst>
            <pc:docMk/>
            <pc:sldMk cId="1201065343" sldId="2080106630"/>
            <ac:spMk id="5" creationId="{809D0B72-81E0-4E1B-8299-793A77294FF1}"/>
          </ac:spMkLst>
        </pc:spChg>
        <pc:spChg chg="mod">
          <ac:chgData name="Venkatesh, Dhananjayan [VISUS]" userId="a0199d1d-0a79-4309-afbe-7ea85bc005cc" providerId="ADAL" clId="{AC7992E2-0EEC-4A43-A36F-DDC752CFC61C}" dt="2022-08-15T13:00:44.072" v="2015"/>
          <ac:spMkLst>
            <pc:docMk/>
            <pc:sldMk cId="1201065343" sldId="2080106630"/>
            <ac:spMk id="6" creationId="{A18F7A62-F113-4AD8-8CF6-474CFBCF1FF3}"/>
          </ac:spMkLst>
        </pc:spChg>
        <pc:graphicFrameChg chg="mod modGraphic">
          <ac:chgData name="Venkatesh, Dhananjayan [VISUS]" userId="a0199d1d-0a79-4309-afbe-7ea85bc005cc" providerId="ADAL" clId="{AC7992E2-0EEC-4A43-A36F-DDC752CFC61C}" dt="2022-08-19T08:29:10.058" v="16757" actId="2165"/>
          <ac:graphicFrameMkLst>
            <pc:docMk/>
            <pc:sldMk cId="1201065343" sldId="2080106630"/>
            <ac:graphicFrameMk id="4" creationId="{9210A917-DA0A-4578-8DC8-F787207DB8F6}"/>
          </ac:graphicFrameMkLst>
        </pc:graphicFrameChg>
      </pc:sldChg>
      <pc:sldChg chg="addSp delSp modSp add mod ord">
        <pc:chgData name="Venkatesh, Dhananjayan [VISUS]" userId="a0199d1d-0a79-4309-afbe-7ea85bc005cc" providerId="ADAL" clId="{AC7992E2-0EEC-4A43-A36F-DDC752CFC61C}" dt="2022-08-23T18:15:14.508" v="20047"/>
        <pc:sldMkLst>
          <pc:docMk/>
          <pc:sldMk cId="2108399264" sldId="2080106631"/>
        </pc:sldMkLst>
        <pc:spChg chg="mod">
          <ac:chgData name="Venkatesh, Dhananjayan [VISUS]" userId="a0199d1d-0a79-4309-afbe-7ea85bc005cc" providerId="ADAL" clId="{AC7992E2-0EEC-4A43-A36F-DDC752CFC61C}" dt="2022-08-16T18:38:07.521" v="5620" actId="20577"/>
          <ac:spMkLst>
            <pc:docMk/>
            <pc:sldMk cId="2108399264" sldId="2080106631"/>
            <ac:spMk id="2" creationId="{C961179C-3162-4127-A08D-48B5F068C6A9}"/>
          </ac:spMkLst>
        </pc:spChg>
        <pc:spChg chg="add del mod">
          <ac:chgData name="Venkatesh, Dhananjayan [VISUS]" userId="a0199d1d-0a79-4309-afbe-7ea85bc005cc" providerId="ADAL" clId="{AC7992E2-0EEC-4A43-A36F-DDC752CFC61C}" dt="2022-08-16T18:39:39.536" v="5685" actId="478"/>
          <ac:spMkLst>
            <pc:docMk/>
            <pc:sldMk cId="2108399264" sldId="2080106631"/>
            <ac:spMk id="6" creationId="{B3FAAE7F-25D1-43FD-8319-9E563E9635A5}"/>
          </ac:spMkLst>
        </pc:spChg>
        <pc:spChg chg="del">
          <ac:chgData name="Venkatesh, Dhananjayan [VISUS]" userId="a0199d1d-0a79-4309-afbe-7ea85bc005cc" providerId="ADAL" clId="{AC7992E2-0EEC-4A43-A36F-DDC752CFC61C}" dt="2022-08-19T11:43:16.552" v="17193" actId="478"/>
          <ac:spMkLst>
            <pc:docMk/>
            <pc:sldMk cId="2108399264" sldId="2080106631"/>
            <ac:spMk id="7" creationId="{DC4BCF63-4764-4402-9E1E-B72F1610CD34}"/>
          </ac:spMkLst>
        </pc:spChg>
        <pc:spChg chg="mod">
          <ac:chgData name="Venkatesh, Dhananjayan [VISUS]" userId="a0199d1d-0a79-4309-afbe-7ea85bc005cc" providerId="ADAL" clId="{AC7992E2-0EEC-4A43-A36F-DDC752CFC61C}" dt="2022-08-15T13:00:44.072" v="2015"/>
          <ac:spMkLst>
            <pc:docMk/>
            <pc:sldMk cId="2108399264" sldId="2080106631"/>
            <ac:spMk id="8" creationId="{57076EEE-BE44-497F-AD85-167CEAE282EF}"/>
          </ac:spMkLst>
        </pc:spChg>
        <pc:spChg chg="mod">
          <ac:chgData name="Venkatesh, Dhananjayan [VISUS]" userId="a0199d1d-0a79-4309-afbe-7ea85bc005cc" providerId="ADAL" clId="{AC7992E2-0EEC-4A43-A36F-DDC752CFC61C}" dt="2022-08-15T13:00:44.072" v="2015"/>
          <ac:spMkLst>
            <pc:docMk/>
            <pc:sldMk cId="2108399264" sldId="2080106631"/>
            <ac:spMk id="9" creationId="{18A4972D-BACD-4CEF-A0B4-2CD79D83229E}"/>
          </ac:spMkLst>
        </pc:spChg>
        <pc:spChg chg="add mod">
          <ac:chgData name="Venkatesh, Dhananjayan [VISUS]" userId="a0199d1d-0a79-4309-afbe-7ea85bc005cc" providerId="ADAL" clId="{AC7992E2-0EEC-4A43-A36F-DDC752CFC61C}" dt="2022-08-16T19:31:17.658" v="6155" actId="108"/>
          <ac:spMkLst>
            <pc:docMk/>
            <pc:sldMk cId="2108399264" sldId="2080106631"/>
            <ac:spMk id="10" creationId="{FA52B133-E8E7-4727-A84D-6EB10088DDEE}"/>
          </ac:spMkLst>
        </pc:spChg>
        <pc:graphicFrameChg chg="del mod modGraphic">
          <ac:chgData name="Venkatesh, Dhananjayan [VISUS]" userId="a0199d1d-0a79-4309-afbe-7ea85bc005cc" providerId="ADAL" clId="{AC7992E2-0EEC-4A43-A36F-DDC752CFC61C}" dt="2022-08-16T18:39:36.855" v="5683" actId="478"/>
          <ac:graphicFrameMkLst>
            <pc:docMk/>
            <pc:sldMk cId="2108399264" sldId="2080106631"/>
            <ac:graphicFrameMk id="4" creationId="{9210A917-DA0A-4578-8DC8-F787207DB8F6}"/>
          </ac:graphicFrameMkLst>
        </pc:graphicFrameChg>
        <pc:graphicFrameChg chg="add del mod">
          <ac:chgData name="Venkatesh, Dhananjayan [VISUS]" userId="a0199d1d-0a79-4309-afbe-7ea85bc005cc" providerId="ADAL" clId="{AC7992E2-0EEC-4A43-A36F-DDC752CFC61C}" dt="2022-08-15T13:03:44.917" v="2035" actId="478"/>
          <ac:graphicFrameMkLst>
            <pc:docMk/>
            <pc:sldMk cId="2108399264" sldId="2080106631"/>
            <ac:graphicFrameMk id="10" creationId="{E4E226BB-9974-489F-87C6-39C9B135F633}"/>
          </ac:graphicFrameMkLst>
        </pc:graphicFrameChg>
        <pc:graphicFrameChg chg="add del mod">
          <ac:chgData name="Venkatesh, Dhananjayan [VISUS]" userId="a0199d1d-0a79-4309-afbe-7ea85bc005cc" providerId="ADAL" clId="{AC7992E2-0EEC-4A43-A36F-DDC752CFC61C}" dt="2022-08-16T18:39:21.984" v="5681"/>
          <ac:graphicFrameMkLst>
            <pc:docMk/>
            <pc:sldMk cId="2108399264" sldId="2080106631"/>
            <ac:graphicFrameMk id="11" creationId="{BBCA6898-D69C-47E9-B44B-D072DBEAD522}"/>
          </ac:graphicFrameMkLst>
        </pc:graphicFrameChg>
        <pc:graphicFrameChg chg="add mod modGraphic">
          <ac:chgData name="Venkatesh, Dhananjayan [VISUS]" userId="a0199d1d-0a79-4309-afbe-7ea85bc005cc" providerId="ADAL" clId="{AC7992E2-0EEC-4A43-A36F-DDC752CFC61C}" dt="2022-08-19T08:28:55.160" v="16754" actId="2165"/>
          <ac:graphicFrameMkLst>
            <pc:docMk/>
            <pc:sldMk cId="2108399264" sldId="2080106631"/>
            <ac:graphicFrameMk id="12" creationId="{B4FF1FE7-453B-4803-8E88-F2CB02C53500}"/>
          </ac:graphicFrameMkLst>
        </pc:graphicFrameChg>
      </pc:sldChg>
      <pc:sldChg chg="modSp add del mod ord">
        <pc:chgData name="Venkatesh, Dhananjayan [VISUS]" userId="a0199d1d-0a79-4309-afbe-7ea85bc005cc" providerId="ADAL" clId="{AC7992E2-0EEC-4A43-A36F-DDC752CFC61C}" dt="2022-08-18T13:32:25.861" v="11266" actId="47"/>
        <pc:sldMkLst>
          <pc:docMk/>
          <pc:sldMk cId="263087226" sldId="2080106632"/>
        </pc:sldMkLst>
        <pc:spChg chg="mod">
          <ac:chgData name="Venkatesh, Dhananjayan [VISUS]" userId="a0199d1d-0a79-4309-afbe-7ea85bc005cc" providerId="ADAL" clId="{AC7992E2-0EEC-4A43-A36F-DDC752CFC61C}" dt="2022-08-18T13:26:05.048" v="11228" actId="1076"/>
          <ac:spMkLst>
            <pc:docMk/>
            <pc:sldMk cId="263087226" sldId="2080106632"/>
            <ac:spMk id="2" creationId="{14460320-FCB7-45EB-BB46-1CB79FD2E873}"/>
          </ac:spMkLst>
        </pc:spChg>
        <pc:spChg chg="mod">
          <ac:chgData name="Venkatesh, Dhananjayan [VISUS]" userId="a0199d1d-0a79-4309-afbe-7ea85bc005cc" providerId="ADAL" clId="{AC7992E2-0EEC-4A43-A36F-DDC752CFC61C}" dt="2022-08-18T13:32:14.203" v="11264" actId="21"/>
          <ac:spMkLst>
            <pc:docMk/>
            <pc:sldMk cId="263087226" sldId="2080106632"/>
            <ac:spMk id="3" creationId="{7F0AF350-2E27-48AB-BCE8-8F55CAC7B2B2}"/>
          </ac:spMkLst>
        </pc:spChg>
        <pc:spChg chg="mod">
          <ac:chgData name="Venkatesh, Dhananjayan [VISUS]" userId="a0199d1d-0a79-4309-afbe-7ea85bc005cc" providerId="ADAL" clId="{AC7992E2-0EEC-4A43-A36F-DDC752CFC61C}" dt="2022-08-15T13:00:44.072" v="2015"/>
          <ac:spMkLst>
            <pc:docMk/>
            <pc:sldMk cId="263087226" sldId="2080106632"/>
            <ac:spMk id="4" creationId="{68D76712-00E9-4017-9841-B5A47B7BFD56}"/>
          </ac:spMkLst>
        </pc:spChg>
        <pc:spChg chg="mod">
          <ac:chgData name="Venkatesh, Dhananjayan [VISUS]" userId="a0199d1d-0a79-4309-afbe-7ea85bc005cc" providerId="ADAL" clId="{AC7992E2-0EEC-4A43-A36F-DDC752CFC61C}" dt="2022-08-15T13:00:44.072" v="2015"/>
          <ac:spMkLst>
            <pc:docMk/>
            <pc:sldMk cId="263087226" sldId="2080106632"/>
            <ac:spMk id="5" creationId="{EF61A5A4-2194-4091-B577-97CB63523C29}"/>
          </ac:spMkLst>
        </pc:spChg>
      </pc:sldChg>
      <pc:sldChg chg="addSp delSp modSp add mod ord">
        <pc:chgData name="Venkatesh, Dhananjayan [VISUS]" userId="a0199d1d-0a79-4309-afbe-7ea85bc005cc" providerId="ADAL" clId="{AC7992E2-0EEC-4A43-A36F-DDC752CFC61C}" dt="2022-08-23T18:15:14.508" v="20047"/>
        <pc:sldMkLst>
          <pc:docMk/>
          <pc:sldMk cId="3493614981" sldId="2080106633"/>
        </pc:sldMkLst>
        <pc:spChg chg="mod">
          <ac:chgData name="Venkatesh, Dhananjayan [VISUS]" userId="a0199d1d-0a79-4309-afbe-7ea85bc005cc" providerId="ADAL" clId="{AC7992E2-0EEC-4A43-A36F-DDC752CFC61C}" dt="2022-08-16T18:32:08.463" v="5561" actId="20577"/>
          <ac:spMkLst>
            <pc:docMk/>
            <pc:sldMk cId="3493614981" sldId="2080106633"/>
            <ac:spMk id="2" creationId="{C961179C-3162-4127-A08D-48B5F068C6A9}"/>
          </ac:spMkLst>
        </pc:spChg>
        <pc:spChg chg="add del">
          <ac:chgData name="Venkatesh, Dhananjayan [VISUS]" userId="a0199d1d-0a79-4309-afbe-7ea85bc005cc" providerId="ADAL" clId="{AC7992E2-0EEC-4A43-A36F-DDC752CFC61C}" dt="2022-08-16T18:32:18.597" v="5564" actId="21"/>
          <ac:spMkLst>
            <pc:docMk/>
            <pc:sldMk cId="3493614981" sldId="2080106633"/>
            <ac:spMk id="7" creationId="{DC4BCF63-4764-4402-9E1E-B72F1610CD34}"/>
          </ac:spMkLst>
        </pc:spChg>
        <pc:graphicFrameChg chg="mod modGraphic">
          <ac:chgData name="Venkatesh, Dhananjayan [VISUS]" userId="a0199d1d-0a79-4309-afbe-7ea85bc005cc" providerId="ADAL" clId="{AC7992E2-0EEC-4A43-A36F-DDC752CFC61C}" dt="2022-08-19T08:31:24.171" v="16758" actId="255"/>
          <ac:graphicFrameMkLst>
            <pc:docMk/>
            <pc:sldMk cId="3493614981" sldId="2080106633"/>
            <ac:graphicFrameMk id="4" creationId="{9210A917-DA0A-4578-8DC8-F787207DB8F6}"/>
          </ac:graphicFrameMkLst>
        </pc:graphicFrameChg>
      </pc:sldChg>
      <pc:sldChg chg="addSp delSp modSp new del mod ord modClrScheme chgLayout">
        <pc:chgData name="Venkatesh, Dhananjayan [VISUS]" userId="a0199d1d-0a79-4309-afbe-7ea85bc005cc" providerId="ADAL" clId="{AC7992E2-0EEC-4A43-A36F-DDC752CFC61C}" dt="2022-08-23T18:12:47.879" v="20006" actId="47"/>
        <pc:sldMkLst>
          <pc:docMk/>
          <pc:sldMk cId="2470724760" sldId="2080106634"/>
        </pc:sldMkLst>
        <pc:spChg chg="del">
          <ac:chgData name="Venkatesh, Dhananjayan [VISUS]" userId="a0199d1d-0a79-4309-afbe-7ea85bc005cc" providerId="ADAL" clId="{AC7992E2-0EEC-4A43-A36F-DDC752CFC61C}" dt="2022-08-15T14:20:56.798" v="3146" actId="700"/>
          <ac:spMkLst>
            <pc:docMk/>
            <pc:sldMk cId="2470724760" sldId="2080106634"/>
            <ac:spMk id="2" creationId="{17DB0962-1F82-4B0B-9A3D-AA4938442172}"/>
          </ac:spMkLst>
        </pc:spChg>
        <pc:spChg chg="del mod ord">
          <ac:chgData name="Venkatesh, Dhananjayan [VISUS]" userId="a0199d1d-0a79-4309-afbe-7ea85bc005cc" providerId="ADAL" clId="{AC7992E2-0EEC-4A43-A36F-DDC752CFC61C}" dt="2022-08-15T14:20:56.798" v="3146" actId="700"/>
          <ac:spMkLst>
            <pc:docMk/>
            <pc:sldMk cId="2470724760" sldId="2080106634"/>
            <ac:spMk id="3" creationId="{E7C014E2-C6E6-4D7E-AE67-9C3921F93E8E}"/>
          </ac:spMkLst>
        </pc:spChg>
        <pc:spChg chg="add mod ord">
          <ac:chgData name="Venkatesh, Dhananjayan [VISUS]" userId="a0199d1d-0a79-4309-afbe-7ea85bc005cc" providerId="ADAL" clId="{AC7992E2-0EEC-4A43-A36F-DDC752CFC61C}" dt="2022-08-17T21:49:02.786" v="7377" actId="20577"/>
          <ac:spMkLst>
            <pc:docMk/>
            <pc:sldMk cId="2470724760" sldId="2080106634"/>
            <ac:spMk id="4" creationId="{F9BC16A2-0EB6-4771-AE4B-27884C841BB5}"/>
          </ac:spMkLst>
        </pc:spChg>
        <pc:spChg chg="add mod ord">
          <ac:chgData name="Venkatesh, Dhananjayan [VISUS]" userId="a0199d1d-0a79-4309-afbe-7ea85bc005cc" providerId="ADAL" clId="{AC7992E2-0EEC-4A43-A36F-DDC752CFC61C}" dt="2022-08-15T14:20:56.798" v="3146" actId="700"/>
          <ac:spMkLst>
            <pc:docMk/>
            <pc:sldMk cId="2470724760" sldId="2080106634"/>
            <ac:spMk id="5" creationId="{A1E85C97-71F8-4941-9D59-75D0B571BB60}"/>
          </ac:spMkLst>
        </pc:spChg>
      </pc:sldChg>
      <pc:sldChg chg="addSp delSp modSp new mod ord modClrScheme chgLayout">
        <pc:chgData name="Venkatesh, Dhananjayan [VISUS]" userId="a0199d1d-0a79-4309-afbe-7ea85bc005cc" providerId="ADAL" clId="{AC7992E2-0EEC-4A43-A36F-DDC752CFC61C}" dt="2022-08-17T21:48:25.576" v="7351"/>
        <pc:sldMkLst>
          <pc:docMk/>
          <pc:sldMk cId="338670668" sldId="2080106635"/>
        </pc:sldMkLst>
        <pc:spChg chg="del mod ord">
          <ac:chgData name="Venkatesh, Dhananjayan [VISUS]" userId="a0199d1d-0a79-4309-afbe-7ea85bc005cc" providerId="ADAL" clId="{AC7992E2-0EEC-4A43-A36F-DDC752CFC61C}" dt="2022-08-15T14:21:12.379" v="3157" actId="700"/>
          <ac:spMkLst>
            <pc:docMk/>
            <pc:sldMk cId="338670668" sldId="2080106635"/>
            <ac:spMk id="2" creationId="{D043D73E-2BC5-45F6-9FD0-00C3CE7ADA55}"/>
          </ac:spMkLst>
        </pc:spChg>
        <pc:spChg chg="del">
          <ac:chgData name="Venkatesh, Dhananjayan [VISUS]" userId="a0199d1d-0a79-4309-afbe-7ea85bc005cc" providerId="ADAL" clId="{AC7992E2-0EEC-4A43-A36F-DDC752CFC61C}" dt="2022-08-15T14:21:12.379" v="3157" actId="700"/>
          <ac:spMkLst>
            <pc:docMk/>
            <pc:sldMk cId="338670668" sldId="2080106635"/>
            <ac:spMk id="3" creationId="{65F56F31-95F4-4F3E-B1F1-147953EF3A66}"/>
          </ac:spMkLst>
        </pc:spChg>
        <pc:spChg chg="add mod ord">
          <ac:chgData name="Venkatesh, Dhananjayan [VISUS]" userId="a0199d1d-0a79-4309-afbe-7ea85bc005cc" providerId="ADAL" clId="{AC7992E2-0EEC-4A43-A36F-DDC752CFC61C}" dt="2022-08-17T21:47:10.351" v="7318" actId="20577"/>
          <ac:spMkLst>
            <pc:docMk/>
            <pc:sldMk cId="338670668" sldId="2080106635"/>
            <ac:spMk id="4" creationId="{2376B4C1-00D6-4534-B6F8-2C6751E1BCEC}"/>
          </ac:spMkLst>
        </pc:spChg>
        <pc:spChg chg="add mod ord">
          <ac:chgData name="Venkatesh, Dhananjayan [VISUS]" userId="a0199d1d-0a79-4309-afbe-7ea85bc005cc" providerId="ADAL" clId="{AC7992E2-0EEC-4A43-A36F-DDC752CFC61C}" dt="2022-08-15T14:21:12.379" v="3157" actId="700"/>
          <ac:spMkLst>
            <pc:docMk/>
            <pc:sldMk cId="338670668" sldId="2080106635"/>
            <ac:spMk id="5" creationId="{3AC74474-E6C0-4D64-B76D-7EBB983CA91F}"/>
          </ac:spMkLst>
        </pc:spChg>
      </pc:sldChg>
      <pc:sldChg chg="new del">
        <pc:chgData name="Venkatesh, Dhananjayan [VISUS]" userId="a0199d1d-0a79-4309-afbe-7ea85bc005cc" providerId="ADAL" clId="{AC7992E2-0EEC-4A43-A36F-DDC752CFC61C}" dt="2022-08-15T14:21:31.441" v="3178" actId="47"/>
        <pc:sldMkLst>
          <pc:docMk/>
          <pc:sldMk cId="518902984" sldId="2080106636"/>
        </pc:sldMkLst>
      </pc:sldChg>
      <pc:sldChg chg="addSp delSp modSp new mod">
        <pc:chgData name="Venkatesh, Dhananjayan [VISUS]" userId="a0199d1d-0a79-4309-afbe-7ea85bc005cc" providerId="ADAL" clId="{AC7992E2-0EEC-4A43-A36F-DDC752CFC61C}" dt="2022-08-24T16:11:06.323" v="20400" actId="13822"/>
        <pc:sldMkLst>
          <pc:docMk/>
          <pc:sldMk cId="2922925315" sldId="2080106636"/>
        </pc:sldMkLst>
        <pc:spChg chg="del">
          <ac:chgData name="Venkatesh, Dhananjayan [VISUS]" userId="a0199d1d-0a79-4309-afbe-7ea85bc005cc" providerId="ADAL" clId="{AC7992E2-0EEC-4A43-A36F-DDC752CFC61C}" dt="2022-08-15T14:32:08.909" v="3389" actId="478"/>
          <ac:spMkLst>
            <pc:docMk/>
            <pc:sldMk cId="2922925315" sldId="2080106636"/>
            <ac:spMk id="2" creationId="{6E7880E2-DA33-43DA-AB1D-F9317A85DA76}"/>
          </ac:spMkLst>
        </pc:spChg>
        <pc:spChg chg="del">
          <ac:chgData name="Venkatesh, Dhananjayan [VISUS]" userId="a0199d1d-0a79-4309-afbe-7ea85bc005cc" providerId="ADAL" clId="{AC7992E2-0EEC-4A43-A36F-DDC752CFC61C}" dt="2022-08-15T14:32:07.991" v="3388" actId="478"/>
          <ac:spMkLst>
            <pc:docMk/>
            <pc:sldMk cId="2922925315" sldId="2080106636"/>
            <ac:spMk id="3" creationId="{07ADBC6C-B73D-40A4-9006-5F1FAAB7412F}"/>
          </ac:spMkLst>
        </pc:spChg>
        <pc:spChg chg="add mod">
          <ac:chgData name="Venkatesh, Dhananjayan [VISUS]" userId="a0199d1d-0a79-4309-afbe-7ea85bc005cc" providerId="ADAL" clId="{AC7992E2-0EEC-4A43-A36F-DDC752CFC61C}" dt="2022-08-18T20:10:01.494" v="12529" actId="14100"/>
          <ac:spMkLst>
            <pc:docMk/>
            <pc:sldMk cId="2922925315" sldId="2080106636"/>
            <ac:spMk id="6" creationId="{64DAF3B0-D64F-45FD-9994-2ACF13072613}"/>
          </ac:spMkLst>
        </pc:spChg>
        <pc:spChg chg="add mod">
          <ac:chgData name="Venkatesh, Dhananjayan [VISUS]" userId="a0199d1d-0a79-4309-afbe-7ea85bc005cc" providerId="ADAL" clId="{AC7992E2-0EEC-4A43-A36F-DDC752CFC61C}" dt="2022-08-17T20:58:23.858" v="6784" actId="14100"/>
          <ac:spMkLst>
            <pc:docMk/>
            <pc:sldMk cId="2922925315" sldId="2080106636"/>
            <ac:spMk id="9" creationId="{4744862F-C406-4024-A2E1-62A44F002E2D}"/>
          </ac:spMkLst>
        </pc:spChg>
        <pc:spChg chg="add del mod">
          <ac:chgData name="Venkatesh, Dhananjayan [VISUS]" userId="a0199d1d-0a79-4309-afbe-7ea85bc005cc" providerId="ADAL" clId="{AC7992E2-0EEC-4A43-A36F-DDC752CFC61C}" dt="2022-08-15T14:26:15.333" v="3233" actId="478"/>
          <ac:spMkLst>
            <pc:docMk/>
            <pc:sldMk cId="2922925315" sldId="2080106636"/>
            <ac:spMk id="10" creationId="{36237139-93FD-4E08-9570-50B7E4D2DEBD}"/>
          </ac:spMkLst>
        </pc:spChg>
        <pc:spChg chg="add del mod">
          <ac:chgData name="Venkatesh, Dhananjayan [VISUS]" userId="a0199d1d-0a79-4309-afbe-7ea85bc005cc" providerId="ADAL" clId="{AC7992E2-0EEC-4A43-A36F-DDC752CFC61C}" dt="2022-08-17T20:27:31.583" v="6632" actId="478"/>
          <ac:spMkLst>
            <pc:docMk/>
            <pc:sldMk cId="2922925315" sldId="2080106636"/>
            <ac:spMk id="11" creationId="{0889D516-EFFD-45AB-BEBD-CACC5892C4D3}"/>
          </ac:spMkLst>
        </pc:spChg>
        <pc:spChg chg="add mod">
          <ac:chgData name="Venkatesh, Dhananjayan [VISUS]" userId="a0199d1d-0a79-4309-afbe-7ea85bc005cc" providerId="ADAL" clId="{AC7992E2-0EEC-4A43-A36F-DDC752CFC61C}" dt="2022-08-19T10:12:42.214" v="16833" actId="6549"/>
          <ac:spMkLst>
            <pc:docMk/>
            <pc:sldMk cId="2922925315" sldId="2080106636"/>
            <ac:spMk id="11" creationId="{D6FF3B9E-2AA8-4D9D-BC2A-68278A85892D}"/>
          </ac:spMkLst>
        </pc:spChg>
        <pc:spChg chg="add mod">
          <ac:chgData name="Venkatesh, Dhananjayan [VISUS]" userId="a0199d1d-0a79-4309-afbe-7ea85bc005cc" providerId="ADAL" clId="{AC7992E2-0EEC-4A43-A36F-DDC752CFC61C}" dt="2022-08-17T20:56:34.058" v="6761" actId="108"/>
          <ac:spMkLst>
            <pc:docMk/>
            <pc:sldMk cId="2922925315" sldId="2080106636"/>
            <ac:spMk id="13" creationId="{47851075-F306-4D92-9F00-3E657EE38D44}"/>
          </ac:spMkLst>
        </pc:spChg>
        <pc:spChg chg="add del mod">
          <ac:chgData name="Venkatesh, Dhananjayan [VISUS]" userId="a0199d1d-0a79-4309-afbe-7ea85bc005cc" providerId="ADAL" clId="{AC7992E2-0EEC-4A43-A36F-DDC752CFC61C}" dt="2022-08-23T17:29:08.404" v="19890" actId="478"/>
          <ac:spMkLst>
            <pc:docMk/>
            <pc:sldMk cId="2922925315" sldId="2080106636"/>
            <ac:spMk id="14" creationId="{B78678D9-C95A-42A1-85DB-525923D3F808}"/>
          </ac:spMkLst>
        </pc:spChg>
        <pc:spChg chg="add del mod">
          <ac:chgData name="Venkatesh, Dhananjayan [VISUS]" userId="a0199d1d-0a79-4309-afbe-7ea85bc005cc" providerId="ADAL" clId="{AC7992E2-0EEC-4A43-A36F-DDC752CFC61C}" dt="2022-08-17T20:27:01.821" v="6610" actId="478"/>
          <ac:spMkLst>
            <pc:docMk/>
            <pc:sldMk cId="2922925315" sldId="2080106636"/>
            <ac:spMk id="15" creationId="{E38D78A0-5E5D-4E3C-A7DA-D37BC05435E7}"/>
          </ac:spMkLst>
        </pc:spChg>
        <pc:spChg chg="add mod">
          <ac:chgData name="Venkatesh, Dhananjayan [VISUS]" userId="a0199d1d-0a79-4309-afbe-7ea85bc005cc" providerId="ADAL" clId="{AC7992E2-0EEC-4A43-A36F-DDC752CFC61C}" dt="2022-08-17T20:56:27.965" v="6755" actId="108"/>
          <ac:spMkLst>
            <pc:docMk/>
            <pc:sldMk cId="2922925315" sldId="2080106636"/>
            <ac:spMk id="17" creationId="{E25ED960-F26F-44DE-B3F3-B02DBA2696BC}"/>
          </ac:spMkLst>
        </pc:spChg>
        <pc:spChg chg="add mod">
          <ac:chgData name="Venkatesh, Dhananjayan [VISUS]" userId="a0199d1d-0a79-4309-afbe-7ea85bc005cc" providerId="ADAL" clId="{AC7992E2-0EEC-4A43-A36F-DDC752CFC61C}" dt="2022-08-17T20:56:01.231" v="6747" actId="108"/>
          <ac:spMkLst>
            <pc:docMk/>
            <pc:sldMk cId="2922925315" sldId="2080106636"/>
            <ac:spMk id="19" creationId="{C2D8FC9D-9D09-4E7F-A81B-BB8B4496D40C}"/>
          </ac:spMkLst>
        </pc:spChg>
        <pc:spChg chg="add mod">
          <ac:chgData name="Venkatesh, Dhananjayan [VISUS]" userId="a0199d1d-0a79-4309-afbe-7ea85bc005cc" providerId="ADAL" clId="{AC7992E2-0EEC-4A43-A36F-DDC752CFC61C}" dt="2022-08-17T20:56:25.490" v="6753" actId="108"/>
          <ac:spMkLst>
            <pc:docMk/>
            <pc:sldMk cId="2922925315" sldId="2080106636"/>
            <ac:spMk id="20" creationId="{71CDE94E-E6BB-4E5E-B860-FFF7E210AF8B}"/>
          </ac:spMkLst>
        </pc:spChg>
        <pc:spChg chg="add mod">
          <ac:chgData name="Venkatesh, Dhananjayan [VISUS]" userId="a0199d1d-0a79-4309-afbe-7ea85bc005cc" providerId="ADAL" clId="{AC7992E2-0EEC-4A43-A36F-DDC752CFC61C}" dt="2022-08-17T20:56:23.580" v="6751" actId="108"/>
          <ac:spMkLst>
            <pc:docMk/>
            <pc:sldMk cId="2922925315" sldId="2080106636"/>
            <ac:spMk id="22" creationId="{D0DE8149-003F-4016-965B-64CD34E7491C}"/>
          </ac:spMkLst>
        </pc:spChg>
        <pc:spChg chg="mod">
          <ac:chgData name="Venkatesh, Dhananjayan [VISUS]" userId="a0199d1d-0a79-4309-afbe-7ea85bc005cc" providerId="ADAL" clId="{AC7992E2-0EEC-4A43-A36F-DDC752CFC61C}" dt="2022-08-24T16:11:06.323" v="20400" actId="13822"/>
          <ac:spMkLst>
            <pc:docMk/>
            <pc:sldMk cId="2922925315" sldId="2080106636"/>
            <ac:spMk id="31" creationId="{58491B6A-6111-4912-8992-D74F42D6ACB7}"/>
          </ac:spMkLst>
        </pc:spChg>
        <pc:spChg chg="add mod">
          <ac:chgData name="Venkatesh, Dhananjayan [VISUS]" userId="a0199d1d-0a79-4309-afbe-7ea85bc005cc" providerId="ADAL" clId="{AC7992E2-0EEC-4A43-A36F-DDC752CFC61C}" dt="2022-08-18T20:31:01.240" v="13186" actId="13822"/>
          <ac:spMkLst>
            <pc:docMk/>
            <pc:sldMk cId="2922925315" sldId="2080106636"/>
            <ac:spMk id="33" creationId="{1D3FFD07-4BA4-4F12-8759-2ACE06AF1B78}"/>
          </ac:spMkLst>
        </pc:spChg>
        <pc:spChg chg="mod">
          <ac:chgData name="Venkatesh, Dhananjayan [VISUS]" userId="a0199d1d-0a79-4309-afbe-7ea85bc005cc" providerId="ADAL" clId="{AC7992E2-0EEC-4A43-A36F-DDC752CFC61C}" dt="2022-08-17T20:57:15.579" v="6771" actId="14100"/>
          <ac:spMkLst>
            <pc:docMk/>
            <pc:sldMk cId="2922925315" sldId="2080106636"/>
            <ac:spMk id="34" creationId="{03135C94-307E-4401-B46A-F79F6C89DFFA}"/>
          </ac:spMkLst>
        </pc:spChg>
        <pc:spChg chg="add mod">
          <ac:chgData name="Venkatesh, Dhananjayan [VISUS]" userId="a0199d1d-0a79-4309-afbe-7ea85bc005cc" providerId="ADAL" clId="{AC7992E2-0EEC-4A43-A36F-DDC752CFC61C}" dt="2022-08-22T12:39:31.079" v="18025" actId="255"/>
          <ac:spMkLst>
            <pc:docMk/>
            <pc:sldMk cId="2922925315" sldId="2080106636"/>
            <ac:spMk id="38" creationId="{3F0A0C2A-30C9-4800-9EE1-D879E6F11910}"/>
          </ac:spMkLst>
        </pc:spChg>
        <pc:spChg chg="add del mod">
          <ac:chgData name="Venkatesh, Dhananjayan [VISUS]" userId="a0199d1d-0a79-4309-afbe-7ea85bc005cc" providerId="ADAL" clId="{AC7992E2-0EEC-4A43-A36F-DDC752CFC61C}" dt="2022-08-17T20:58:37.689" v="6786" actId="478"/>
          <ac:spMkLst>
            <pc:docMk/>
            <pc:sldMk cId="2922925315" sldId="2080106636"/>
            <ac:spMk id="39" creationId="{68207AEA-5319-4B8C-BF2D-DA686CF83732}"/>
          </ac:spMkLst>
        </pc:spChg>
        <pc:grpChg chg="add mod">
          <ac:chgData name="Venkatesh, Dhananjayan [VISUS]" userId="a0199d1d-0a79-4309-afbe-7ea85bc005cc" providerId="ADAL" clId="{AC7992E2-0EEC-4A43-A36F-DDC752CFC61C}" dt="2022-08-18T20:31:36.597" v="13187" actId="1076"/>
          <ac:grpSpMkLst>
            <pc:docMk/>
            <pc:sldMk cId="2922925315" sldId="2080106636"/>
            <ac:grpSpMk id="2" creationId="{0914E6D1-DCED-47F0-AA29-ABEC46E3629C}"/>
          </ac:grpSpMkLst>
        </pc:grpChg>
        <pc:grpChg chg="add mod">
          <ac:chgData name="Venkatesh, Dhananjayan [VISUS]" userId="a0199d1d-0a79-4309-afbe-7ea85bc005cc" providerId="ADAL" clId="{AC7992E2-0EEC-4A43-A36F-DDC752CFC61C}" dt="2022-08-18T20:31:39.052" v="13188" actId="1076"/>
          <ac:grpSpMkLst>
            <pc:docMk/>
            <pc:sldMk cId="2922925315" sldId="2080106636"/>
            <ac:grpSpMk id="3" creationId="{FFFA4447-2B7D-43F2-9799-BD3D1E86EC01}"/>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4" creationId="{49B1B49D-5B0E-4891-875E-EEE8FEA8B0A8}"/>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10" creationId="{2A2A8D33-5519-41A3-BDF9-AC096CB75FE9}"/>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23" creationId="{F71DF6F1-D527-4521-9235-CD050082171A}"/>
          </ac:grpSpMkLst>
        </pc:grpChg>
        <pc:grpChg chg="add mod">
          <ac:chgData name="Venkatesh, Dhananjayan [VISUS]" userId="a0199d1d-0a79-4309-afbe-7ea85bc005cc" providerId="ADAL" clId="{AC7992E2-0EEC-4A43-A36F-DDC752CFC61C}" dt="2022-08-22T12:29:24.690" v="17840" actId="1038"/>
          <ac:grpSpMkLst>
            <pc:docMk/>
            <pc:sldMk cId="2922925315" sldId="2080106636"/>
            <ac:grpSpMk id="24" creationId="{DB263F53-4E59-4D97-BADE-F16D1DAAE80C}"/>
          </ac:grpSpMkLst>
        </pc:grpChg>
        <pc:grpChg chg="add mod">
          <ac:chgData name="Venkatesh, Dhananjayan [VISUS]" userId="a0199d1d-0a79-4309-afbe-7ea85bc005cc" providerId="ADAL" clId="{AC7992E2-0EEC-4A43-A36F-DDC752CFC61C}" dt="2022-08-17T20:58:04.672" v="6781" actId="121"/>
          <ac:grpSpMkLst>
            <pc:docMk/>
            <pc:sldMk cId="2922925315" sldId="2080106636"/>
            <ac:grpSpMk id="25" creationId="{4C6C51D6-9889-4A71-B5A6-570022C30079}"/>
          </ac:grpSpMkLst>
        </pc:grpChg>
        <pc:grpChg chg="add mod">
          <ac:chgData name="Venkatesh, Dhananjayan [VISUS]" userId="a0199d1d-0a79-4309-afbe-7ea85bc005cc" providerId="ADAL" clId="{AC7992E2-0EEC-4A43-A36F-DDC752CFC61C}" dt="2022-08-17T20:57:15.579" v="6771" actId="14100"/>
          <ac:grpSpMkLst>
            <pc:docMk/>
            <pc:sldMk cId="2922925315" sldId="2080106636"/>
            <ac:grpSpMk id="26" creationId="{D7B14BE8-AADF-4E17-A802-439F1461B24D}"/>
          </ac:grpSpMkLst>
        </pc:grpChg>
        <pc:grpChg chg="add mod">
          <ac:chgData name="Venkatesh, Dhananjayan [VISUS]" userId="a0199d1d-0a79-4309-afbe-7ea85bc005cc" providerId="ADAL" clId="{AC7992E2-0EEC-4A43-A36F-DDC752CFC61C}" dt="2022-08-18T20:27:49.292" v="13008" actId="14100"/>
          <ac:grpSpMkLst>
            <pc:docMk/>
            <pc:sldMk cId="2922925315" sldId="2080106636"/>
            <ac:grpSpMk id="30" creationId="{5C891EE3-6FE0-4BCA-839D-D79E8ACD1ACB}"/>
          </ac:grpSpMkLst>
        </pc:grpChg>
        <pc:grpChg chg="add del mod">
          <ac:chgData name="Venkatesh, Dhananjayan [VISUS]" userId="a0199d1d-0a79-4309-afbe-7ea85bc005cc" providerId="ADAL" clId="{AC7992E2-0EEC-4A43-A36F-DDC752CFC61C}" dt="2022-08-17T20:27:40.364" v="6635" actId="478"/>
          <ac:grpSpMkLst>
            <pc:docMk/>
            <pc:sldMk cId="2922925315" sldId="2080106636"/>
            <ac:grpSpMk id="33" creationId="{CFB6EF97-C27C-4BD3-833C-03FE74F29C94}"/>
          </ac:grpSpMkLst>
        </pc:grpChg>
        <pc:picChg chg="add del mod">
          <ac:chgData name="Venkatesh, Dhananjayan [VISUS]" userId="a0199d1d-0a79-4309-afbe-7ea85bc005cc" providerId="ADAL" clId="{AC7992E2-0EEC-4A43-A36F-DDC752CFC61C}" dt="2022-08-17T20:56:37.517" v="6763" actId="108"/>
          <ac:picMkLst>
            <pc:docMk/>
            <pc:sldMk cId="2922925315" sldId="2080106636"/>
            <ac:picMk id="5" creationId="{CC974AA3-B9D9-44C9-AE06-1DE028CDBD67}"/>
          </ac:picMkLst>
        </pc:picChg>
        <pc:picChg chg="add mod">
          <ac:chgData name="Venkatesh, Dhananjayan [VISUS]" userId="a0199d1d-0a79-4309-afbe-7ea85bc005cc" providerId="ADAL" clId="{AC7992E2-0EEC-4A43-A36F-DDC752CFC61C}" dt="2022-08-17T20:57:35.261" v="6778" actId="108"/>
          <ac:picMkLst>
            <pc:docMk/>
            <pc:sldMk cId="2922925315" sldId="2080106636"/>
            <ac:picMk id="7" creationId="{FA987AD5-AC78-4D82-B57E-89110DFD47D2}"/>
          </ac:picMkLst>
        </pc:picChg>
        <pc:picChg chg="add mod ord">
          <ac:chgData name="Venkatesh, Dhananjayan [VISUS]" userId="a0199d1d-0a79-4309-afbe-7ea85bc005cc" providerId="ADAL" clId="{AC7992E2-0EEC-4A43-A36F-DDC752CFC61C}" dt="2022-08-17T20:58:32.609" v="6785" actId="1076"/>
          <ac:picMkLst>
            <pc:docMk/>
            <pc:sldMk cId="2922925315" sldId="2080106636"/>
            <ac:picMk id="8" creationId="{696B0476-B4F2-4E69-B218-59BC036DEB91}"/>
          </ac:picMkLst>
        </pc:picChg>
        <pc:picChg chg="add mod">
          <ac:chgData name="Venkatesh, Dhananjayan [VISUS]" userId="a0199d1d-0a79-4309-afbe-7ea85bc005cc" providerId="ADAL" clId="{AC7992E2-0EEC-4A43-A36F-DDC752CFC61C}" dt="2022-08-17T20:28:32.492" v="6649" actId="1076"/>
          <ac:picMkLst>
            <pc:docMk/>
            <pc:sldMk cId="2922925315" sldId="2080106636"/>
            <ac:picMk id="12" creationId="{356C0CBA-79E2-43D0-829A-1F2AE6B1326F}"/>
          </ac:picMkLst>
        </pc:picChg>
        <pc:picChg chg="add del mod">
          <ac:chgData name="Venkatesh, Dhananjayan [VISUS]" userId="a0199d1d-0a79-4309-afbe-7ea85bc005cc" providerId="ADAL" clId="{AC7992E2-0EEC-4A43-A36F-DDC752CFC61C}" dt="2022-08-17T20:27:50.123" v="6637" actId="478"/>
          <ac:picMkLst>
            <pc:docMk/>
            <pc:sldMk cId="2922925315" sldId="2080106636"/>
            <ac:picMk id="14" creationId="{397BACC9-6FEA-4693-BBE1-B81187FB271E}"/>
          </ac:picMkLst>
        </pc:picChg>
        <pc:picChg chg="add del mod">
          <ac:chgData name="Venkatesh, Dhananjayan [VISUS]" userId="a0199d1d-0a79-4309-afbe-7ea85bc005cc" providerId="ADAL" clId="{AC7992E2-0EEC-4A43-A36F-DDC752CFC61C}" dt="2022-08-17T20:27:05.725" v="6613" actId="478"/>
          <ac:picMkLst>
            <pc:docMk/>
            <pc:sldMk cId="2922925315" sldId="2080106636"/>
            <ac:picMk id="16" creationId="{6354D96A-6D88-4D14-86AD-6C7ECE052ED5}"/>
          </ac:picMkLst>
        </pc:picChg>
        <pc:picChg chg="add del mod">
          <ac:chgData name="Venkatesh, Dhananjayan [VISUS]" userId="a0199d1d-0a79-4309-afbe-7ea85bc005cc" providerId="ADAL" clId="{AC7992E2-0EEC-4A43-A36F-DDC752CFC61C}" dt="2022-08-17T20:58:12.201" v="6782" actId="2085"/>
          <ac:picMkLst>
            <pc:docMk/>
            <pc:sldMk cId="2922925315" sldId="2080106636"/>
            <ac:picMk id="18" creationId="{0B107191-8CD1-4670-BA27-63FAD1533A45}"/>
          </ac:picMkLst>
        </pc:picChg>
        <pc:picChg chg="add del mod">
          <ac:chgData name="Venkatesh, Dhananjayan [VISUS]" userId="a0199d1d-0a79-4309-afbe-7ea85bc005cc" providerId="ADAL" clId="{AC7992E2-0EEC-4A43-A36F-DDC752CFC61C}" dt="2022-08-15T14:31:26.848" v="3369" actId="478"/>
          <ac:picMkLst>
            <pc:docMk/>
            <pc:sldMk cId="2922925315" sldId="2080106636"/>
            <ac:picMk id="20" creationId="{AB02A23E-D5FF-4ECD-B2FC-2B2AA76DFB70}"/>
          </ac:picMkLst>
        </pc:picChg>
        <pc:picChg chg="add del mod">
          <ac:chgData name="Venkatesh, Dhananjayan [VISUS]" userId="a0199d1d-0a79-4309-afbe-7ea85bc005cc" providerId="ADAL" clId="{AC7992E2-0EEC-4A43-A36F-DDC752CFC61C}" dt="2022-08-17T20:22:50.300" v="6487" actId="478"/>
          <ac:picMkLst>
            <pc:docMk/>
            <pc:sldMk cId="2922925315" sldId="2080106636"/>
            <ac:picMk id="21" creationId="{374B362F-339D-4866-A71C-D73CEEEAACC3}"/>
          </ac:picMkLst>
        </pc:picChg>
        <pc:picChg chg="add del mod">
          <ac:chgData name="Venkatesh, Dhananjayan [VISUS]" userId="a0199d1d-0a79-4309-afbe-7ea85bc005cc" providerId="ADAL" clId="{AC7992E2-0EEC-4A43-A36F-DDC752CFC61C}" dt="2022-08-16T19:58:22.347" v="6409" actId="478"/>
          <ac:picMkLst>
            <pc:docMk/>
            <pc:sldMk cId="2922925315" sldId="2080106636"/>
            <ac:picMk id="23" creationId="{2CAAC3D5-6A2E-4B1F-9E73-994C0F6BF3B6}"/>
          </ac:picMkLst>
        </pc:picChg>
        <pc:picChg chg="mod">
          <ac:chgData name="Venkatesh, Dhananjayan [VISUS]" userId="a0199d1d-0a79-4309-afbe-7ea85bc005cc" providerId="ADAL" clId="{AC7992E2-0EEC-4A43-A36F-DDC752CFC61C}" dt="2022-08-17T20:57:31.499" v="6774" actId="108"/>
          <ac:picMkLst>
            <pc:docMk/>
            <pc:sldMk cId="2922925315" sldId="2080106636"/>
            <ac:picMk id="32" creationId="{A926B1FB-6C51-4C4C-BD58-3FDE1708D9B8}"/>
          </ac:picMkLst>
        </pc:picChg>
        <pc:picChg chg="del mod">
          <ac:chgData name="Venkatesh, Dhananjayan [VISUS]" userId="a0199d1d-0a79-4309-afbe-7ea85bc005cc" providerId="ADAL" clId="{AC7992E2-0EEC-4A43-A36F-DDC752CFC61C}" dt="2022-08-17T20:27:40.364" v="6635" actId="478"/>
          <ac:picMkLst>
            <pc:docMk/>
            <pc:sldMk cId="2922925315" sldId="2080106636"/>
            <ac:picMk id="35" creationId="{A8C4AFBA-52B2-4C1F-9184-80925B8B6413}"/>
          </ac:picMkLst>
        </pc:picChg>
        <pc:picChg chg="add mod">
          <ac:chgData name="Venkatesh, Dhananjayan [VISUS]" userId="a0199d1d-0a79-4309-afbe-7ea85bc005cc" providerId="ADAL" clId="{AC7992E2-0EEC-4A43-A36F-DDC752CFC61C}" dt="2022-08-17T20:57:24.365" v="6772" actId="2085"/>
          <ac:picMkLst>
            <pc:docMk/>
            <pc:sldMk cId="2922925315" sldId="2080106636"/>
            <ac:picMk id="36" creationId="{37CB33ED-25E1-40BE-8377-3673DB4F7FE6}"/>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26" creationId="{A1468072-18A9-47F1-BDA7-5551376B73E2}"/>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28" creationId="{9EE7830E-9369-4538-8F71-2C512A67E8A2}"/>
          </ac:picMkLst>
        </pc:picChg>
        <pc:picChg chg="add mod">
          <ac:chgData name="Venkatesh, Dhananjayan [VISUS]" userId="a0199d1d-0a79-4309-afbe-7ea85bc005cc" providerId="ADAL" clId="{AC7992E2-0EEC-4A43-A36F-DDC752CFC61C}" dt="2022-08-17T20:53:35.465" v="6718" actId="1037"/>
          <ac:picMkLst>
            <pc:docMk/>
            <pc:sldMk cId="2922925315" sldId="2080106636"/>
            <ac:picMk id="1030" creationId="{3EDAA2E5-8849-4B57-86F1-3B23BB8D687C}"/>
          </ac:picMkLst>
        </pc:picChg>
        <pc:picChg chg="add del">
          <ac:chgData name="Venkatesh, Dhananjayan [VISUS]" userId="a0199d1d-0a79-4309-afbe-7ea85bc005cc" providerId="ADAL" clId="{AC7992E2-0EEC-4A43-A36F-DDC752CFC61C}" dt="2022-08-17T20:24:12.317" v="6502" actId="478"/>
          <ac:picMkLst>
            <pc:docMk/>
            <pc:sldMk cId="2922925315" sldId="2080106636"/>
            <ac:picMk id="1032" creationId="{D7BF3429-F815-4395-BA25-C7E87C4A7E28}"/>
          </ac:picMkLst>
        </pc:picChg>
      </pc:sldChg>
      <pc:sldChg chg="addSp delSp modSp add del mod">
        <pc:chgData name="Venkatesh, Dhananjayan [VISUS]" userId="a0199d1d-0a79-4309-afbe-7ea85bc005cc" providerId="ADAL" clId="{AC7992E2-0EEC-4A43-A36F-DDC752CFC61C}" dt="2022-08-16T18:16:58.432" v="4663" actId="47"/>
        <pc:sldMkLst>
          <pc:docMk/>
          <pc:sldMk cId="1206128614" sldId="2080106637"/>
        </pc:sldMkLst>
        <pc:spChg chg="add mod">
          <ac:chgData name="Venkatesh, Dhananjayan [VISUS]" userId="a0199d1d-0a79-4309-afbe-7ea85bc005cc" providerId="ADAL" clId="{AC7992E2-0EEC-4A43-A36F-DDC752CFC61C}" dt="2022-08-16T18:16:33.552" v="4655" actId="21"/>
          <ac:spMkLst>
            <pc:docMk/>
            <pc:sldMk cId="1206128614" sldId="2080106637"/>
            <ac:spMk id="6" creationId="{7177F4C7-7999-4BF7-9699-2672254DC868}"/>
          </ac:spMkLst>
        </pc:spChg>
        <pc:graphicFrameChg chg="del modGraphic">
          <ac:chgData name="Venkatesh, Dhananjayan [VISUS]" userId="a0199d1d-0a79-4309-afbe-7ea85bc005cc" providerId="ADAL" clId="{AC7992E2-0EEC-4A43-A36F-DDC752CFC61C}" dt="2022-08-16T18:16:33.552" v="4655" actId="21"/>
          <ac:graphicFrameMkLst>
            <pc:docMk/>
            <pc:sldMk cId="1206128614" sldId="2080106637"/>
            <ac:graphicFrameMk id="4" creationId="{3A361316-56F0-453E-88F8-CC834861AF45}"/>
          </ac:graphicFrameMkLst>
        </pc:graphicFrameChg>
      </pc:sldChg>
      <pc:sldChg chg="delSp add del mod">
        <pc:chgData name="Venkatesh, Dhananjayan [VISUS]" userId="a0199d1d-0a79-4309-afbe-7ea85bc005cc" providerId="ADAL" clId="{AC7992E2-0EEC-4A43-A36F-DDC752CFC61C}" dt="2022-08-16T18:32:51.719" v="5565" actId="47"/>
        <pc:sldMkLst>
          <pc:docMk/>
          <pc:sldMk cId="3292567682" sldId="2080106638"/>
        </pc:sldMkLst>
        <pc:spChg chg="del">
          <ac:chgData name="Venkatesh, Dhananjayan [VISUS]" userId="a0199d1d-0a79-4309-afbe-7ea85bc005cc" providerId="ADAL" clId="{AC7992E2-0EEC-4A43-A36F-DDC752CFC61C}" dt="2022-08-15T17:16:00.176" v="3689" actId="478"/>
          <ac:spMkLst>
            <pc:docMk/>
            <pc:sldMk cId="3292567682" sldId="2080106638"/>
            <ac:spMk id="7" creationId="{DC4BCF63-4764-4402-9E1E-B72F1610CD34}"/>
          </ac:spMkLst>
        </pc:spChg>
      </pc:sldChg>
      <pc:sldChg chg="addSp delSp modSp new mod modClrScheme chgLayout">
        <pc:chgData name="Venkatesh, Dhananjayan [VISUS]" userId="a0199d1d-0a79-4309-afbe-7ea85bc005cc" providerId="ADAL" clId="{AC7992E2-0EEC-4A43-A36F-DDC752CFC61C}" dt="2022-08-23T18:16:04.135" v="20071" actId="478"/>
        <pc:sldMkLst>
          <pc:docMk/>
          <pc:sldMk cId="3867360443" sldId="2080106639"/>
        </pc:sldMkLst>
        <pc:spChg chg="del mod ord">
          <ac:chgData name="Venkatesh, Dhananjayan [VISUS]" userId="a0199d1d-0a79-4309-afbe-7ea85bc005cc" providerId="ADAL" clId="{AC7992E2-0EEC-4A43-A36F-DDC752CFC61C}" dt="2022-08-15T17:16:21.890" v="3709" actId="700"/>
          <ac:spMkLst>
            <pc:docMk/>
            <pc:sldMk cId="3867360443" sldId="2080106639"/>
            <ac:spMk id="2" creationId="{415571E9-8D71-4838-823D-5C6D0D9D6225}"/>
          </ac:spMkLst>
        </pc:spChg>
        <pc:spChg chg="del mod ord">
          <ac:chgData name="Venkatesh, Dhananjayan [VISUS]" userId="a0199d1d-0a79-4309-afbe-7ea85bc005cc" providerId="ADAL" clId="{AC7992E2-0EEC-4A43-A36F-DDC752CFC61C}" dt="2022-08-15T17:16:21.890" v="3709" actId="700"/>
          <ac:spMkLst>
            <pc:docMk/>
            <pc:sldMk cId="3867360443" sldId="2080106639"/>
            <ac:spMk id="3" creationId="{A2F8BF9F-DFA5-4E93-9875-9423548FC678}"/>
          </ac:spMkLst>
        </pc:spChg>
        <pc:spChg chg="add del mod ord">
          <ac:chgData name="Venkatesh, Dhananjayan [VISUS]" userId="a0199d1d-0a79-4309-afbe-7ea85bc005cc" providerId="ADAL" clId="{AC7992E2-0EEC-4A43-A36F-DDC752CFC61C}" dt="2022-08-15T17:17:04.722" v="3735" actId="1076"/>
          <ac:spMkLst>
            <pc:docMk/>
            <pc:sldMk cId="3867360443" sldId="2080106639"/>
            <ac:spMk id="4" creationId="{5901DC88-E80D-48A2-B378-81FB28BFA54E}"/>
          </ac:spMkLst>
        </pc:spChg>
        <pc:spChg chg="add del mod ord">
          <ac:chgData name="Venkatesh, Dhananjayan [VISUS]" userId="a0199d1d-0a79-4309-afbe-7ea85bc005cc" providerId="ADAL" clId="{AC7992E2-0EEC-4A43-A36F-DDC752CFC61C}" dt="2022-08-22T13:28:03.298" v="18947" actId="478"/>
          <ac:spMkLst>
            <pc:docMk/>
            <pc:sldMk cId="3867360443" sldId="2080106639"/>
            <ac:spMk id="5" creationId="{7FC76E6D-7702-4099-8EC1-9AD31F0BE4BF}"/>
          </ac:spMkLst>
        </pc:spChg>
        <pc:spChg chg="add del mod ord">
          <ac:chgData name="Venkatesh, Dhananjayan [VISUS]" userId="a0199d1d-0a79-4309-afbe-7ea85bc005cc" providerId="ADAL" clId="{AC7992E2-0EEC-4A43-A36F-DDC752CFC61C}" dt="2022-08-22T13:26:16.598" v="18759" actId="478"/>
          <ac:spMkLst>
            <pc:docMk/>
            <pc:sldMk cId="3867360443" sldId="2080106639"/>
            <ac:spMk id="6" creationId="{23E0F36E-632F-45C6-BFF4-A3A4F5CCACE7}"/>
          </ac:spMkLst>
        </pc:spChg>
        <pc:spChg chg="add del mod ord">
          <ac:chgData name="Venkatesh, Dhananjayan [VISUS]" userId="a0199d1d-0a79-4309-afbe-7ea85bc005cc" providerId="ADAL" clId="{AC7992E2-0EEC-4A43-A36F-DDC752CFC61C}" dt="2022-08-22T13:26:14.389" v="18758" actId="478"/>
          <ac:spMkLst>
            <pc:docMk/>
            <pc:sldMk cId="3867360443" sldId="2080106639"/>
            <ac:spMk id="7" creationId="{7BD8D9B2-0DCB-4BC4-9DF3-0BC4A7BBC0DB}"/>
          </ac:spMkLst>
        </pc:spChg>
        <pc:spChg chg="add del mod ord">
          <ac:chgData name="Venkatesh, Dhananjayan [VISUS]" userId="a0199d1d-0a79-4309-afbe-7ea85bc005cc" providerId="ADAL" clId="{AC7992E2-0EEC-4A43-A36F-DDC752CFC61C}" dt="2022-08-22T13:20:26.679" v="18408" actId="478"/>
          <ac:spMkLst>
            <pc:docMk/>
            <pc:sldMk cId="3867360443" sldId="2080106639"/>
            <ac:spMk id="8" creationId="{1FEFFCED-2DAB-4238-AB0A-08F40DCA3C91}"/>
          </ac:spMkLst>
        </pc:spChg>
        <pc:spChg chg="add del mod ord">
          <ac:chgData name="Venkatesh, Dhananjayan [VISUS]" userId="a0199d1d-0a79-4309-afbe-7ea85bc005cc" providerId="ADAL" clId="{AC7992E2-0EEC-4A43-A36F-DDC752CFC61C}" dt="2022-08-23T18:16:04.135" v="20071" actId="478"/>
          <ac:spMkLst>
            <pc:docMk/>
            <pc:sldMk cId="3867360443" sldId="2080106639"/>
            <ac:spMk id="9" creationId="{53572DDF-7407-4937-A43E-91031B1C3644}"/>
          </ac:spMkLst>
        </pc:spChg>
        <pc:spChg chg="add del mod">
          <ac:chgData name="Venkatesh, Dhananjayan [VISUS]" userId="a0199d1d-0a79-4309-afbe-7ea85bc005cc" providerId="ADAL" clId="{AC7992E2-0EEC-4A43-A36F-DDC752CFC61C}" dt="2022-08-22T13:21:08.066" v="18474" actId="21"/>
          <ac:spMkLst>
            <pc:docMk/>
            <pc:sldMk cId="3867360443" sldId="2080106639"/>
            <ac:spMk id="10" creationId="{F36DAD98-E7F3-4AA6-B1EF-0E0D0658F442}"/>
          </ac:spMkLst>
        </pc:spChg>
        <pc:spChg chg="add mod">
          <ac:chgData name="Venkatesh, Dhananjayan [VISUS]" userId="a0199d1d-0a79-4309-afbe-7ea85bc005cc" providerId="ADAL" clId="{AC7992E2-0EEC-4A43-A36F-DDC752CFC61C}" dt="2022-08-22T13:28:15.902" v="18951" actId="14100"/>
          <ac:spMkLst>
            <pc:docMk/>
            <pc:sldMk cId="3867360443" sldId="2080106639"/>
            <ac:spMk id="11" creationId="{F8F96B37-51ED-4686-81F6-D81CFB5C99EC}"/>
          </ac:spMkLst>
        </pc:spChg>
        <pc:spChg chg="add del mod">
          <ac:chgData name="Venkatesh, Dhananjayan [VISUS]" userId="a0199d1d-0a79-4309-afbe-7ea85bc005cc" providerId="ADAL" clId="{AC7992E2-0EEC-4A43-A36F-DDC752CFC61C}" dt="2022-08-22T13:21:15.813" v="18475" actId="478"/>
          <ac:spMkLst>
            <pc:docMk/>
            <pc:sldMk cId="3867360443" sldId="2080106639"/>
            <ac:spMk id="13" creationId="{131E32EA-922A-4F63-A09A-46F66A03E7D9}"/>
          </ac:spMkLst>
        </pc:spChg>
        <pc:spChg chg="add mod">
          <ac:chgData name="Venkatesh, Dhananjayan [VISUS]" userId="a0199d1d-0a79-4309-afbe-7ea85bc005cc" providerId="ADAL" clId="{AC7992E2-0EEC-4A43-A36F-DDC752CFC61C}" dt="2022-08-22T13:28:18.645" v="18952" actId="14100"/>
          <ac:spMkLst>
            <pc:docMk/>
            <pc:sldMk cId="3867360443" sldId="2080106639"/>
            <ac:spMk id="14" creationId="{AAD7925E-8F25-4CAE-897B-2D59C94A42F8}"/>
          </ac:spMkLst>
        </pc:spChg>
        <pc:graphicFrameChg chg="add mod modGraphic">
          <ac:chgData name="Venkatesh, Dhananjayan [VISUS]" userId="a0199d1d-0a79-4309-afbe-7ea85bc005cc" providerId="ADAL" clId="{AC7992E2-0EEC-4A43-A36F-DDC752CFC61C}" dt="2022-08-23T18:15:45.742" v="20070" actId="20577"/>
          <ac:graphicFrameMkLst>
            <pc:docMk/>
            <pc:sldMk cId="3867360443" sldId="2080106639"/>
            <ac:graphicFrameMk id="2" creationId="{BA565E7A-E2BB-45FF-9CC5-74C4C4A9CC56}"/>
          </ac:graphicFrameMkLst>
        </pc:graphicFrameChg>
      </pc:sldChg>
      <pc:sldChg chg="addSp delSp modSp new mod ord modClrScheme chgLayout">
        <pc:chgData name="Venkatesh, Dhananjayan [VISUS]" userId="a0199d1d-0a79-4309-afbe-7ea85bc005cc" providerId="ADAL" clId="{AC7992E2-0EEC-4A43-A36F-DDC752CFC61C}" dt="2022-08-23T18:15:14.508" v="20047"/>
        <pc:sldMkLst>
          <pc:docMk/>
          <pc:sldMk cId="3769149426" sldId="2080106640"/>
        </pc:sldMkLst>
        <pc:spChg chg="del mod ord">
          <ac:chgData name="Venkatesh, Dhananjayan [VISUS]" userId="a0199d1d-0a79-4309-afbe-7ea85bc005cc" providerId="ADAL" clId="{AC7992E2-0EEC-4A43-A36F-DDC752CFC61C}" dt="2022-08-15T17:20:35.842" v="3743" actId="700"/>
          <ac:spMkLst>
            <pc:docMk/>
            <pc:sldMk cId="3769149426" sldId="2080106640"/>
            <ac:spMk id="2" creationId="{B17FA3A0-EFD6-45AF-BE04-E336E0CAA310}"/>
          </ac:spMkLst>
        </pc:spChg>
        <pc:spChg chg="del mod ord">
          <ac:chgData name="Venkatesh, Dhananjayan [VISUS]" userId="a0199d1d-0a79-4309-afbe-7ea85bc005cc" providerId="ADAL" clId="{AC7992E2-0EEC-4A43-A36F-DDC752CFC61C}" dt="2022-08-15T17:20:35.842" v="3743" actId="700"/>
          <ac:spMkLst>
            <pc:docMk/>
            <pc:sldMk cId="3769149426" sldId="2080106640"/>
            <ac:spMk id="3" creationId="{11C2F7BD-22A8-4C1A-A0E0-6E7A3D9741D0}"/>
          </ac:spMkLst>
        </pc:spChg>
        <pc:spChg chg="add del mod ord">
          <ac:chgData name="Venkatesh, Dhananjayan [VISUS]" userId="a0199d1d-0a79-4309-afbe-7ea85bc005cc" providerId="ADAL" clId="{AC7992E2-0EEC-4A43-A36F-DDC752CFC61C}" dt="2022-08-15T17:20:42.442" v="3744" actId="700"/>
          <ac:spMkLst>
            <pc:docMk/>
            <pc:sldMk cId="3769149426" sldId="2080106640"/>
            <ac:spMk id="4" creationId="{1B5DF14C-6882-48BD-AEAC-439185567C5A}"/>
          </ac:spMkLst>
        </pc:spChg>
        <pc:spChg chg="add del mod ord">
          <ac:chgData name="Venkatesh, Dhananjayan [VISUS]" userId="a0199d1d-0a79-4309-afbe-7ea85bc005cc" providerId="ADAL" clId="{AC7992E2-0EEC-4A43-A36F-DDC752CFC61C}" dt="2022-08-15T17:20:42.442" v="3744" actId="700"/>
          <ac:spMkLst>
            <pc:docMk/>
            <pc:sldMk cId="3769149426" sldId="2080106640"/>
            <ac:spMk id="5" creationId="{ACD4DF32-EA80-4CE4-8F1C-90BFA6BD855F}"/>
          </ac:spMkLst>
        </pc:spChg>
        <pc:spChg chg="add del mod ord">
          <ac:chgData name="Venkatesh, Dhananjayan [VISUS]" userId="a0199d1d-0a79-4309-afbe-7ea85bc005cc" providerId="ADAL" clId="{AC7992E2-0EEC-4A43-A36F-DDC752CFC61C}" dt="2022-08-17T20:21:43.692" v="6477" actId="478"/>
          <ac:spMkLst>
            <pc:docMk/>
            <pc:sldMk cId="3769149426" sldId="2080106640"/>
            <ac:spMk id="6" creationId="{D9B7515B-C6D2-455F-9E62-D977E82A1218}"/>
          </ac:spMkLst>
        </pc:spChg>
        <pc:spChg chg="add mod ord">
          <ac:chgData name="Venkatesh, Dhananjayan [VISUS]" userId="a0199d1d-0a79-4309-afbe-7ea85bc005cc" providerId="ADAL" clId="{AC7992E2-0EEC-4A43-A36F-DDC752CFC61C}" dt="2022-08-18T19:45:13.325" v="11670" actId="20577"/>
          <ac:spMkLst>
            <pc:docMk/>
            <pc:sldMk cId="3769149426" sldId="2080106640"/>
            <ac:spMk id="7" creationId="{73EC4ED2-53A2-447E-874D-D3EDB0B674BB}"/>
          </ac:spMkLst>
        </pc:spChg>
        <pc:spChg chg="add mod">
          <ac:chgData name="Venkatesh, Dhananjayan [VISUS]" userId="a0199d1d-0a79-4309-afbe-7ea85bc005cc" providerId="ADAL" clId="{AC7992E2-0EEC-4A43-A36F-DDC752CFC61C}" dt="2022-08-18T19:45:24.092" v="11676" actId="20577"/>
          <ac:spMkLst>
            <pc:docMk/>
            <pc:sldMk cId="3769149426" sldId="2080106640"/>
            <ac:spMk id="13" creationId="{DB0E952D-0139-477C-A46B-5BF2A2EFF0FB}"/>
          </ac:spMkLst>
        </pc:spChg>
        <pc:spChg chg="add del mod">
          <ac:chgData name="Venkatesh, Dhananjayan [VISUS]" userId="a0199d1d-0a79-4309-afbe-7ea85bc005cc" providerId="ADAL" clId="{AC7992E2-0EEC-4A43-A36F-DDC752CFC61C}" dt="2022-08-15T17:33:06.676" v="4502" actId="478"/>
          <ac:spMkLst>
            <pc:docMk/>
            <pc:sldMk cId="3769149426" sldId="2080106640"/>
            <ac:spMk id="14" creationId="{B8B13360-43CC-4F30-B317-E22ECFC78C78}"/>
          </ac:spMkLst>
        </pc:spChg>
        <pc:spChg chg="add mod">
          <ac:chgData name="Venkatesh, Dhananjayan [VISUS]" userId="a0199d1d-0a79-4309-afbe-7ea85bc005cc" providerId="ADAL" clId="{AC7992E2-0EEC-4A43-A36F-DDC752CFC61C}" dt="2022-08-18T19:45:27.825" v="11682" actId="20577"/>
          <ac:spMkLst>
            <pc:docMk/>
            <pc:sldMk cId="3769149426" sldId="2080106640"/>
            <ac:spMk id="15" creationId="{210A6864-BB34-4E92-85A5-CD135197106B}"/>
          </ac:spMkLst>
        </pc:spChg>
        <pc:spChg chg="add mod">
          <ac:chgData name="Venkatesh, Dhananjayan [VISUS]" userId="a0199d1d-0a79-4309-afbe-7ea85bc005cc" providerId="ADAL" clId="{AC7992E2-0EEC-4A43-A36F-DDC752CFC61C}" dt="2022-08-15T17:34:07.547" v="4516" actId="20577"/>
          <ac:spMkLst>
            <pc:docMk/>
            <pc:sldMk cId="3769149426" sldId="2080106640"/>
            <ac:spMk id="17" creationId="{63E348B7-D9BF-4EE8-8910-1085AE403D4D}"/>
          </ac:spMkLst>
        </pc:spChg>
        <pc:graphicFrameChg chg="add del mod modGraphic">
          <ac:chgData name="Venkatesh, Dhananjayan [VISUS]" userId="a0199d1d-0a79-4309-afbe-7ea85bc005cc" providerId="ADAL" clId="{AC7992E2-0EEC-4A43-A36F-DDC752CFC61C}" dt="2022-08-15T17:27:25.195" v="4010" actId="478"/>
          <ac:graphicFrameMkLst>
            <pc:docMk/>
            <pc:sldMk cId="3769149426" sldId="2080106640"/>
            <ac:graphicFrameMk id="8" creationId="{D9D305FB-C3EE-46BF-B2F7-395FBF049EF6}"/>
          </ac:graphicFrameMkLst>
        </pc:graphicFrameChg>
        <pc:graphicFrameChg chg="add mod modGraphic">
          <ac:chgData name="Venkatesh, Dhananjayan [VISUS]" userId="a0199d1d-0a79-4309-afbe-7ea85bc005cc" providerId="ADAL" clId="{AC7992E2-0EEC-4A43-A36F-DDC752CFC61C}" dt="2022-08-18T19:39:00.667" v="11422" actId="1036"/>
          <ac:graphicFrameMkLst>
            <pc:docMk/>
            <pc:sldMk cId="3769149426" sldId="2080106640"/>
            <ac:graphicFrameMk id="9" creationId="{97333804-D4BA-46CB-8718-46DA52CAC730}"/>
          </ac:graphicFrameMkLst>
        </pc:graphicFrameChg>
        <pc:cxnChg chg="add mod">
          <ac:chgData name="Venkatesh, Dhananjayan [VISUS]" userId="a0199d1d-0a79-4309-afbe-7ea85bc005cc" providerId="ADAL" clId="{AC7992E2-0EEC-4A43-A36F-DDC752CFC61C}" dt="2022-08-18T19:46:26.944" v="11689" actId="14100"/>
          <ac:cxnSpMkLst>
            <pc:docMk/>
            <pc:sldMk cId="3769149426" sldId="2080106640"/>
            <ac:cxnSpMk id="11" creationId="{792F7905-E517-4C5A-8D4A-DA17296F6B0B}"/>
          </ac:cxnSpMkLst>
        </pc:cxnChg>
        <pc:cxnChg chg="add mod">
          <ac:chgData name="Venkatesh, Dhananjayan [VISUS]" userId="a0199d1d-0a79-4309-afbe-7ea85bc005cc" providerId="ADAL" clId="{AC7992E2-0EEC-4A43-A36F-DDC752CFC61C}" dt="2022-08-18T19:47:26.445" v="11693" actId="1035"/>
          <ac:cxnSpMkLst>
            <pc:docMk/>
            <pc:sldMk cId="3769149426" sldId="2080106640"/>
            <ac:cxnSpMk id="16" creationId="{05C3BFB5-0A25-4CD8-86C1-C18CA25E58C1}"/>
          </ac:cxnSpMkLst>
        </pc:cxnChg>
      </pc:sldChg>
      <pc:sldChg chg="addSp delSp modSp add mod ord">
        <pc:chgData name="Venkatesh, Dhananjayan [VISUS]" userId="a0199d1d-0a79-4309-afbe-7ea85bc005cc" providerId="ADAL" clId="{AC7992E2-0EEC-4A43-A36F-DDC752CFC61C}" dt="2022-08-17T21:47:49.323" v="7347"/>
        <pc:sldMkLst>
          <pc:docMk/>
          <pc:sldMk cId="3839475627" sldId="2080106641"/>
        </pc:sldMkLst>
        <pc:spChg chg="del">
          <ac:chgData name="Venkatesh, Dhananjayan [VISUS]" userId="a0199d1d-0a79-4309-afbe-7ea85bc005cc" providerId="ADAL" clId="{AC7992E2-0EEC-4A43-A36F-DDC752CFC61C}" dt="2022-08-15T17:34:34.946" v="4535" actId="478"/>
          <ac:spMkLst>
            <pc:docMk/>
            <pc:sldMk cId="3839475627" sldId="2080106641"/>
            <ac:spMk id="6" creationId="{D9B7515B-C6D2-455F-9E62-D977E82A1218}"/>
          </ac:spMkLst>
        </pc:spChg>
        <pc:spChg chg="mod">
          <ac:chgData name="Venkatesh, Dhananjayan [VISUS]" userId="a0199d1d-0a79-4309-afbe-7ea85bc005cc" providerId="ADAL" clId="{AC7992E2-0EEC-4A43-A36F-DDC752CFC61C}" dt="2022-08-15T17:35:53.581" v="4555" actId="114"/>
          <ac:spMkLst>
            <pc:docMk/>
            <pc:sldMk cId="3839475627" sldId="2080106641"/>
            <ac:spMk id="7" creationId="{73EC4ED2-53A2-447E-874D-D3EDB0B674BB}"/>
          </ac:spMkLst>
        </pc:spChg>
        <pc:spChg chg="del">
          <ac:chgData name="Venkatesh, Dhananjayan [VISUS]" userId="a0199d1d-0a79-4309-afbe-7ea85bc005cc" providerId="ADAL" clId="{AC7992E2-0EEC-4A43-A36F-DDC752CFC61C}" dt="2022-08-15T17:34:37.030" v="4536" actId="478"/>
          <ac:spMkLst>
            <pc:docMk/>
            <pc:sldMk cId="3839475627" sldId="2080106641"/>
            <ac:spMk id="13" creationId="{DB0E952D-0139-477C-A46B-5BF2A2EFF0FB}"/>
          </ac:spMkLst>
        </pc:spChg>
        <pc:spChg chg="del">
          <ac:chgData name="Venkatesh, Dhananjayan [VISUS]" userId="a0199d1d-0a79-4309-afbe-7ea85bc005cc" providerId="ADAL" clId="{AC7992E2-0EEC-4A43-A36F-DDC752CFC61C}" dt="2022-08-15T17:34:37.030" v="4536" actId="478"/>
          <ac:spMkLst>
            <pc:docMk/>
            <pc:sldMk cId="3839475627" sldId="2080106641"/>
            <ac:spMk id="15" creationId="{210A6864-BB34-4E92-85A5-CD135197106B}"/>
          </ac:spMkLst>
        </pc:spChg>
        <pc:spChg chg="del">
          <ac:chgData name="Venkatesh, Dhananjayan [VISUS]" userId="a0199d1d-0a79-4309-afbe-7ea85bc005cc" providerId="ADAL" clId="{AC7992E2-0EEC-4A43-A36F-DDC752CFC61C}" dt="2022-08-15T17:34:37.030" v="4536" actId="478"/>
          <ac:spMkLst>
            <pc:docMk/>
            <pc:sldMk cId="3839475627" sldId="2080106641"/>
            <ac:spMk id="17" creationId="{63E348B7-D9BF-4EE8-8910-1085AE403D4D}"/>
          </ac:spMkLst>
        </pc:spChg>
        <pc:graphicFrameChg chg="del">
          <ac:chgData name="Venkatesh, Dhananjayan [VISUS]" userId="a0199d1d-0a79-4309-afbe-7ea85bc005cc" providerId="ADAL" clId="{AC7992E2-0EEC-4A43-A36F-DDC752CFC61C}" dt="2022-08-15T17:34:39.946" v="4537" actId="478"/>
          <ac:graphicFrameMkLst>
            <pc:docMk/>
            <pc:sldMk cId="3839475627" sldId="2080106641"/>
            <ac:graphicFrameMk id="9" creationId="{97333804-D4BA-46CB-8718-46DA52CAC730}"/>
          </ac:graphicFrameMkLst>
        </pc:graphicFrameChg>
        <pc:picChg chg="add ord">
          <ac:chgData name="Venkatesh, Dhananjayan [VISUS]" userId="a0199d1d-0a79-4309-afbe-7ea85bc005cc" providerId="ADAL" clId="{AC7992E2-0EEC-4A43-A36F-DDC752CFC61C}" dt="2022-08-15T17:35:32.064" v="4539" actId="167"/>
          <ac:picMkLst>
            <pc:docMk/>
            <pc:sldMk cId="3839475627" sldId="2080106641"/>
            <ac:picMk id="2" creationId="{E9628D1C-811E-4A76-AC73-B8FD79F94AB1}"/>
          </ac:picMkLst>
        </pc:picChg>
        <pc:cxnChg chg="del">
          <ac:chgData name="Venkatesh, Dhananjayan [VISUS]" userId="a0199d1d-0a79-4309-afbe-7ea85bc005cc" providerId="ADAL" clId="{AC7992E2-0EEC-4A43-A36F-DDC752CFC61C}" dt="2022-08-15T17:34:37.030" v="4536" actId="478"/>
          <ac:cxnSpMkLst>
            <pc:docMk/>
            <pc:sldMk cId="3839475627" sldId="2080106641"/>
            <ac:cxnSpMk id="11" creationId="{792F7905-E517-4C5A-8D4A-DA17296F6B0B}"/>
          </ac:cxnSpMkLst>
        </pc:cxnChg>
        <pc:cxnChg chg="del">
          <ac:chgData name="Venkatesh, Dhananjayan [VISUS]" userId="a0199d1d-0a79-4309-afbe-7ea85bc005cc" providerId="ADAL" clId="{AC7992E2-0EEC-4A43-A36F-DDC752CFC61C}" dt="2022-08-15T17:34:37.030" v="4536" actId="478"/>
          <ac:cxnSpMkLst>
            <pc:docMk/>
            <pc:sldMk cId="3839475627" sldId="2080106641"/>
            <ac:cxnSpMk id="16" creationId="{05C3BFB5-0A25-4CD8-86C1-C18CA25E58C1}"/>
          </ac:cxnSpMkLst>
        </pc:cxnChg>
      </pc:sldChg>
      <pc:sldChg chg="new del">
        <pc:chgData name="Venkatesh, Dhananjayan [VISUS]" userId="a0199d1d-0a79-4309-afbe-7ea85bc005cc" providerId="ADAL" clId="{AC7992E2-0EEC-4A43-A36F-DDC752CFC61C}" dt="2022-08-15T17:37:06.680" v="4563" actId="47"/>
        <pc:sldMkLst>
          <pc:docMk/>
          <pc:sldMk cId="1967251139" sldId="2080106642"/>
        </pc:sldMkLst>
      </pc:sldChg>
      <pc:sldChg chg="modSp add del mod delCm modCm">
        <pc:chgData name="Venkatesh, Dhananjayan [VISUS]" userId="a0199d1d-0a79-4309-afbe-7ea85bc005cc" providerId="ADAL" clId="{AC7992E2-0EEC-4A43-A36F-DDC752CFC61C}" dt="2022-08-16T18:37:14.670" v="5608" actId="47"/>
        <pc:sldMkLst>
          <pc:docMk/>
          <pc:sldMk cId="2940178643" sldId="2080106642"/>
        </pc:sldMkLst>
        <pc:spChg chg="mod">
          <ac:chgData name="Venkatesh, Dhananjayan [VISUS]" userId="a0199d1d-0a79-4309-afbe-7ea85bc005cc" providerId="ADAL" clId="{AC7992E2-0EEC-4A43-A36F-DDC752CFC61C}" dt="2022-08-16T18:24:52.177" v="5120" actId="313"/>
          <ac:spMkLst>
            <pc:docMk/>
            <pc:sldMk cId="2940178643" sldId="2080106642"/>
            <ac:spMk id="2" creationId="{C961179C-3162-4127-A08D-48B5F068C6A9}"/>
          </ac:spMkLst>
        </pc:spChg>
        <pc:graphicFrameChg chg="mod modGraphic">
          <ac:chgData name="Venkatesh, Dhananjayan [VISUS]" userId="a0199d1d-0a79-4309-afbe-7ea85bc005cc" providerId="ADAL" clId="{AC7992E2-0EEC-4A43-A36F-DDC752CFC61C}" dt="2022-08-16T18:28:52.818" v="5394" actId="20577"/>
          <ac:graphicFrameMkLst>
            <pc:docMk/>
            <pc:sldMk cId="2940178643" sldId="2080106642"/>
            <ac:graphicFrameMk id="4" creationId="{9210A917-DA0A-4578-8DC8-F787207DB8F6}"/>
          </ac:graphicFrameMkLst>
        </pc:graphicFrameChg>
      </pc:sldChg>
      <pc:sldChg chg="addSp modSp add mod ord">
        <pc:chgData name="Venkatesh, Dhananjayan [VISUS]" userId="a0199d1d-0a79-4309-afbe-7ea85bc005cc" providerId="ADAL" clId="{AC7992E2-0EEC-4A43-A36F-DDC752CFC61C}" dt="2022-08-23T18:15:14.508" v="20047"/>
        <pc:sldMkLst>
          <pc:docMk/>
          <pc:sldMk cId="1954390871" sldId="2080106643"/>
        </pc:sldMkLst>
        <pc:spChg chg="mod">
          <ac:chgData name="Venkatesh, Dhananjayan [VISUS]" userId="a0199d1d-0a79-4309-afbe-7ea85bc005cc" providerId="ADAL" clId="{AC7992E2-0EEC-4A43-A36F-DDC752CFC61C}" dt="2022-08-16T18:34:53.146" v="5598" actId="108"/>
          <ac:spMkLst>
            <pc:docMk/>
            <pc:sldMk cId="1954390871" sldId="2080106643"/>
            <ac:spMk id="2" creationId="{C961179C-3162-4127-A08D-48B5F068C6A9}"/>
          </ac:spMkLst>
        </pc:spChg>
        <pc:spChg chg="add mod">
          <ac:chgData name="Venkatesh, Dhananjayan [VISUS]" userId="a0199d1d-0a79-4309-afbe-7ea85bc005cc" providerId="ADAL" clId="{AC7992E2-0EEC-4A43-A36F-DDC752CFC61C}" dt="2022-08-16T19:00:53.233" v="5897" actId="120"/>
          <ac:spMkLst>
            <pc:docMk/>
            <pc:sldMk cId="1954390871" sldId="2080106643"/>
            <ac:spMk id="7" creationId="{D1830A61-363F-45AC-915B-A7DA84C9EC5E}"/>
          </ac:spMkLst>
        </pc:spChg>
        <pc:graphicFrameChg chg="mod modGraphic">
          <ac:chgData name="Venkatesh, Dhananjayan [VISUS]" userId="a0199d1d-0a79-4309-afbe-7ea85bc005cc" providerId="ADAL" clId="{AC7992E2-0EEC-4A43-A36F-DDC752CFC61C}" dt="2022-08-19T08:28:46.243" v="16753" actId="2165"/>
          <ac:graphicFrameMkLst>
            <pc:docMk/>
            <pc:sldMk cId="1954390871" sldId="2080106643"/>
            <ac:graphicFrameMk id="4" creationId="{9210A917-DA0A-4578-8DC8-F787207DB8F6}"/>
          </ac:graphicFrameMkLst>
        </pc:graphicFrameChg>
      </pc:sldChg>
      <pc:sldChg chg="addSp modSp add mod ord delCm">
        <pc:chgData name="Venkatesh, Dhananjayan [VISUS]" userId="a0199d1d-0a79-4309-afbe-7ea85bc005cc" providerId="ADAL" clId="{AC7992E2-0EEC-4A43-A36F-DDC752CFC61C}" dt="2022-08-23T18:15:14.508" v="20047"/>
        <pc:sldMkLst>
          <pc:docMk/>
          <pc:sldMk cId="3668373350" sldId="2080106644"/>
        </pc:sldMkLst>
        <pc:spChg chg="mod">
          <ac:chgData name="Venkatesh, Dhananjayan [VISUS]" userId="a0199d1d-0a79-4309-afbe-7ea85bc005cc" providerId="ADAL" clId="{AC7992E2-0EEC-4A43-A36F-DDC752CFC61C}" dt="2022-08-16T18:31:42.705" v="5531" actId="21"/>
          <ac:spMkLst>
            <pc:docMk/>
            <pc:sldMk cId="3668373350" sldId="2080106644"/>
            <ac:spMk id="2" creationId="{C961179C-3162-4127-A08D-48B5F068C6A9}"/>
          </ac:spMkLst>
        </pc:spChg>
        <pc:spChg chg="add mod">
          <ac:chgData name="Venkatesh, Dhananjayan [VISUS]" userId="a0199d1d-0a79-4309-afbe-7ea85bc005cc" providerId="ADAL" clId="{AC7992E2-0EEC-4A43-A36F-DDC752CFC61C}" dt="2022-08-16T18:34:14.875" v="5593"/>
          <ac:spMkLst>
            <pc:docMk/>
            <pc:sldMk cId="3668373350" sldId="2080106644"/>
            <ac:spMk id="7" creationId="{84B957DD-816A-434D-BBCF-262B02098DC6}"/>
          </ac:spMkLst>
        </pc:spChg>
        <pc:graphicFrameChg chg="mod modGraphic">
          <ac:chgData name="Venkatesh, Dhananjayan [VISUS]" userId="a0199d1d-0a79-4309-afbe-7ea85bc005cc" providerId="ADAL" clId="{AC7992E2-0EEC-4A43-A36F-DDC752CFC61C}" dt="2022-08-16T19:25:20.469" v="6140" actId="6549"/>
          <ac:graphicFrameMkLst>
            <pc:docMk/>
            <pc:sldMk cId="3668373350" sldId="2080106644"/>
            <ac:graphicFrameMk id="4" creationId="{9210A917-DA0A-4578-8DC8-F787207DB8F6}"/>
          </ac:graphicFrameMkLst>
        </pc:graphicFrameChg>
      </pc:sldChg>
      <pc:sldChg chg="modSp add mod ord">
        <pc:chgData name="Venkatesh, Dhananjayan [VISUS]" userId="a0199d1d-0a79-4309-afbe-7ea85bc005cc" providerId="ADAL" clId="{AC7992E2-0EEC-4A43-A36F-DDC752CFC61C}" dt="2022-08-23T18:15:14.508" v="20047"/>
        <pc:sldMkLst>
          <pc:docMk/>
          <pc:sldMk cId="412977667" sldId="2080106645"/>
        </pc:sldMkLst>
        <pc:graphicFrameChg chg="mod modGraphic">
          <ac:chgData name="Venkatesh, Dhananjayan [VISUS]" userId="a0199d1d-0a79-4309-afbe-7ea85bc005cc" providerId="ADAL" clId="{AC7992E2-0EEC-4A43-A36F-DDC752CFC61C}" dt="2022-08-16T19:20:27.517" v="6059" actId="242"/>
          <ac:graphicFrameMkLst>
            <pc:docMk/>
            <pc:sldMk cId="412977667" sldId="2080106645"/>
            <ac:graphicFrameMk id="4" creationId="{9210A917-DA0A-4578-8DC8-F787207DB8F6}"/>
          </ac:graphicFrameMkLst>
        </pc:graphicFrameChg>
      </pc:sldChg>
      <pc:sldChg chg="delSp modSp add del mod">
        <pc:chgData name="Venkatesh, Dhananjayan [VISUS]" userId="a0199d1d-0a79-4309-afbe-7ea85bc005cc" providerId="ADAL" clId="{AC7992E2-0EEC-4A43-A36F-DDC752CFC61C}" dt="2022-08-16T19:01:14.108" v="5900" actId="47"/>
        <pc:sldMkLst>
          <pc:docMk/>
          <pc:sldMk cId="551626044" sldId="2080106646"/>
        </pc:sldMkLst>
        <pc:spChg chg="del mod">
          <ac:chgData name="Venkatesh, Dhananjayan [VISUS]" userId="a0199d1d-0a79-4309-afbe-7ea85bc005cc" providerId="ADAL" clId="{AC7992E2-0EEC-4A43-A36F-DDC752CFC61C}" dt="2022-08-16T19:00:47.145" v="5894"/>
          <ac:spMkLst>
            <pc:docMk/>
            <pc:sldMk cId="551626044" sldId="2080106646"/>
            <ac:spMk id="7" creationId="{D1830A61-363F-45AC-915B-A7DA84C9EC5E}"/>
          </ac:spMkLst>
        </pc:spChg>
      </pc:sldChg>
      <pc:sldChg chg="delSp modSp add del mod ord">
        <pc:chgData name="Venkatesh, Dhananjayan [VISUS]" userId="a0199d1d-0a79-4309-afbe-7ea85bc005cc" providerId="ADAL" clId="{AC7992E2-0EEC-4A43-A36F-DDC752CFC61C}" dt="2022-08-23T18:10:32.823" v="19992" actId="47"/>
        <pc:sldMkLst>
          <pc:docMk/>
          <pc:sldMk cId="1184937083" sldId="2080106646"/>
        </pc:sldMkLst>
        <pc:spChg chg="mod">
          <ac:chgData name="Venkatesh, Dhananjayan [VISUS]" userId="a0199d1d-0a79-4309-afbe-7ea85bc005cc" providerId="ADAL" clId="{AC7992E2-0EEC-4A43-A36F-DDC752CFC61C}" dt="2022-08-16T19:58:56.666" v="6425" actId="20577"/>
          <ac:spMkLst>
            <pc:docMk/>
            <pc:sldMk cId="1184937083" sldId="2080106646"/>
            <ac:spMk id="2" creationId="{DDEA1EA6-87CE-4D88-AF0B-709DE9D48358}"/>
          </ac:spMkLst>
        </pc:spChg>
        <pc:picChg chg="del">
          <ac:chgData name="Venkatesh, Dhananjayan [VISUS]" userId="a0199d1d-0a79-4309-afbe-7ea85bc005cc" providerId="ADAL" clId="{AC7992E2-0EEC-4A43-A36F-DDC752CFC61C}" dt="2022-08-16T19:58:55.034" v="6423" actId="478"/>
          <ac:picMkLst>
            <pc:docMk/>
            <pc:sldMk cId="1184937083" sldId="2080106646"/>
            <ac:picMk id="10" creationId="{B9F93CAC-3132-4D47-9643-E018497A23AC}"/>
          </ac:picMkLst>
        </pc:picChg>
      </pc:sldChg>
      <pc:sldChg chg="delSp modSp add del mod ord">
        <pc:chgData name="Venkatesh, Dhananjayan [VISUS]" userId="a0199d1d-0a79-4309-afbe-7ea85bc005cc" providerId="ADAL" clId="{AC7992E2-0EEC-4A43-A36F-DDC752CFC61C}" dt="2022-08-23T18:10:34.106" v="19993" actId="47"/>
        <pc:sldMkLst>
          <pc:docMk/>
          <pc:sldMk cId="1147288311" sldId="2080106647"/>
        </pc:sldMkLst>
        <pc:spChg chg="mod">
          <ac:chgData name="Venkatesh, Dhananjayan [VISUS]" userId="a0199d1d-0a79-4309-afbe-7ea85bc005cc" providerId="ADAL" clId="{AC7992E2-0EEC-4A43-A36F-DDC752CFC61C}" dt="2022-08-16T19:59:01.515" v="6429" actId="20577"/>
          <ac:spMkLst>
            <pc:docMk/>
            <pc:sldMk cId="1147288311" sldId="2080106647"/>
            <ac:spMk id="2" creationId="{DDEA1EA6-87CE-4D88-AF0B-709DE9D48358}"/>
          </ac:spMkLst>
        </pc:spChg>
        <pc:picChg chg="del">
          <ac:chgData name="Venkatesh, Dhananjayan [VISUS]" userId="a0199d1d-0a79-4309-afbe-7ea85bc005cc" providerId="ADAL" clId="{AC7992E2-0EEC-4A43-A36F-DDC752CFC61C}" dt="2022-08-16T19:58:59.360" v="6426" actId="478"/>
          <ac:picMkLst>
            <pc:docMk/>
            <pc:sldMk cId="1147288311" sldId="2080106647"/>
            <ac:picMk id="10" creationId="{B9F93CAC-3132-4D47-9643-E018497A23AC}"/>
          </ac:picMkLst>
        </pc:picChg>
      </pc:sldChg>
      <pc:sldChg chg="modSp add del mod ord">
        <pc:chgData name="Venkatesh, Dhananjayan [VISUS]" userId="a0199d1d-0a79-4309-afbe-7ea85bc005cc" providerId="ADAL" clId="{AC7992E2-0EEC-4A43-A36F-DDC752CFC61C}" dt="2022-08-18T23:51:35.665" v="15030" actId="47"/>
        <pc:sldMkLst>
          <pc:docMk/>
          <pc:sldMk cId="2472349430" sldId="2080106648"/>
        </pc:sldMkLst>
        <pc:spChg chg="mod">
          <ac:chgData name="Venkatesh, Dhananjayan [VISUS]" userId="a0199d1d-0a79-4309-afbe-7ea85bc005cc" providerId="ADAL" clId="{AC7992E2-0EEC-4A43-A36F-DDC752CFC61C}" dt="2022-08-17T21:47:17.763" v="7325" actId="20577"/>
          <ac:spMkLst>
            <pc:docMk/>
            <pc:sldMk cId="2472349430" sldId="2080106648"/>
            <ac:spMk id="4" creationId="{2376B4C1-00D6-4534-B6F8-2C6751E1BCEC}"/>
          </ac:spMkLst>
        </pc:spChg>
      </pc:sldChg>
      <pc:sldChg chg="modSp add mod ord">
        <pc:chgData name="Venkatesh, Dhananjayan [VISUS]" userId="a0199d1d-0a79-4309-afbe-7ea85bc005cc" providerId="ADAL" clId="{AC7992E2-0EEC-4A43-A36F-DDC752CFC61C}" dt="2022-08-17T21:47:49.323" v="7347"/>
        <pc:sldMkLst>
          <pc:docMk/>
          <pc:sldMk cId="3983744729" sldId="2080106649"/>
        </pc:sldMkLst>
        <pc:spChg chg="mod">
          <ac:chgData name="Venkatesh, Dhananjayan [VISUS]" userId="a0199d1d-0a79-4309-afbe-7ea85bc005cc" providerId="ADAL" clId="{AC7992E2-0EEC-4A43-A36F-DDC752CFC61C}" dt="2022-08-17T21:47:36.304" v="7345" actId="20577"/>
          <ac:spMkLst>
            <pc:docMk/>
            <pc:sldMk cId="3983744729" sldId="2080106649"/>
            <ac:spMk id="4" creationId="{F9BC16A2-0EB6-4771-AE4B-27884C841BB5}"/>
          </ac:spMkLst>
        </pc:spChg>
      </pc:sldChg>
      <pc:sldChg chg="modSp add mod">
        <pc:chgData name="Venkatesh, Dhananjayan [VISUS]" userId="a0199d1d-0a79-4309-afbe-7ea85bc005cc" providerId="ADAL" clId="{AC7992E2-0EEC-4A43-A36F-DDC752CFC61C}" dt="2022-08-17T21:49:14.738" v="7386" actId="20577"/>
        <pc:sldMkLst>
          <pc:docMk/>
          <pc:sldMk cId="1570184683" sldId="2080106650"/>
        </pc:sldMkLst>
        <pc:spChg chg="mod">
          <ac:chgData name="Venkatesh, Dhananjayan [VISUS]" userId="a0199d1d-0a79-4309-afbe-7ea85bc005cc" providerId="ADAL" clId="{AC7992E2-0EEC-4A43-A36F-DDC752CFC61C}" dt="2022-08-17T21:49:14.738" v="7386" actId="20577"/>
          <ac:spMkLst>
            <pc:docMk/>
            <pc:sldMk cId="1570184683" sldId="2080106650"/>
            <ac:spMk id="2" creationId="{D9071789-0D9D-4AEF-9C94-6E139DCBF41A}"/>
          </ac:spMkLst>
        </pc:spChg>
      </pc:sldChg>
      <pc:sldChg chg="new del">
        <pc:chgData name="Venkatesh, Dhananjayan [VISUS]" userId="a0199d1d-0a79-4309-afbe-7ea85bc005cc" providerId="ADAL" clId="{AC7992E2-0EEC-4A43-A36F-DDC752CFC61C}" dt="2022-08-17T23:03:19.887" v="10939" actId="680"/>
        <pc:sldMkLst>
          <pc:docMk/>
          <pc:sldMk cId="409232676" sldId="2080106651"/>
        </pc:sldMkLst>
      </pc:sldChg>
      <pc:sldChg chg="modSp new del mod ord">
        <pc:chgData name="Venkatesh, Dhananjayan [VISUS]" userId="a0199d1d-0a79-4309-afbe-7ea85bc005cc" providerId="ADAL" clId="{AC7992E2-0EEC-4A43-A36F-DDC752CFC61C}" dt="2022-08-19T08:23:40.462" v="16613" actId="47"/>
        <pc:sldMkLst>
          <pc:docMk/>
          <pc:sldMk cId="1021882676" sldId="2080106651"/>
        </pc:sldMkLst>
        <pc:spChg chg="mod">
          <ac:chgData name="Venkatesh, Dhananjayan [VISUS]" userId="a0199d1d-0a79-4309-afbe-7ea85bc005cc" providerId="ADAL" clId="{AC7992E2-0EEC-4A43-A36F-DDC752CFC61C}" dt="2022-08-18T23:16:32.253" v="14810" actId="20577"/>
          <ac:spMkLst>
            <pc:docMk/>
            <pc:sldMk cId="1021882676" sldId="2080106651"/>
            <ac:spMk id="2" creationId="{B02676F2-7BBA-489E-9EF0-29509E1F735D}"/>
          </ac:spMkLst>
        </pc:spChg>
        <pc:spChg chg="mod">
          <ac:chgData name="Venkatesh, Dhananjayan [VISUS]" userId="a0199d1d-0a79-4309-afbe-7ea85bc005cc" providerId="ADAL" clId="{AC7992E2-0EEC-4A43-A36F-DDC752CFC61C}" dt="2022-08-18T23:16:10.259" v="14797" actId="20577"/>
          <ac:spMkLst>
            <pc:docMk/>
            <pc:sldMk cId="1021882676" sldId="2080106651"/>
            <ac:spMk id="3" creationId="{DCC15A52-5738-43A6-B24F-464B11F75751}"/>
          </ac:spMkLst>
        </pc:spChg>
      </pc:sldChg>
      <pc:sldChg chg="addSp modSp add mod">
        <pc:chgData name="Venkatesh, Dhananjayan [VISUS]" userId="a0199d1d-0a79-4309-afbe-7ea85bc005cc" providerId="ADAL" clId="{AC7992E2-0EEC-4A43-A36F-DDC752CFC61C}" dt="2022-08-24T10:42:02.173" v="20260" actId="20577"/>
        <pc:sldMkLst>
          <pc:docMk/>
          <pc:sldMk cId="3056053368" sldId="2080106652"/>
        </pc:sldMkLst>
        <pc:graphicFrameChg chg="add mod">
          <ac:chgData name="Venkatesh, Dhananjayan [VISUS]" userId="a0199d1d-0a79-4309-afbe-7ea85bc005cc" providerId="ADAL" clId="{AC7992E2-0EEC-4A43-A36F-DDC752CFC61C}" dt="2022-08-22T14:55:40.632" v="19842" actId="1076"/>
          <ac:graphicFrameMkLst>
            <pc:docMk/>
            <pc:sldMk cId="3056053368" sldId="2080106652"/>
            <ac:graphicFrameMk id="6" creationId="{A382DDFE-181D-45A0-90E9-3A8153A476CF}"/>
          </ac:graphicFrameMkLst>
        </pc:graphicFrameChg>
        <pc:graphicFrameChg chg="mod modGraphic">
          <ac:chgData name="Venkatesh, Dhananjayan [VISUS]" userId="a0199d1d-0a79-4309-afbe-7ea85bc005cc" providerId="ADAL" clId="{AC7992E2-0EEC-4A43-A36F-DDC752CFC61C}" dt="2022-08-24T10:42:02.173" v="20260" actId="20577"/>
          <ac:graphicFrameMkLst>
            <pc:docMk/>
            <pc:sldMk cId="3056053368" sldId="2080106652"/>
            <ac:graphicFrameMk id="9" creationId="{74AA7799-6528-4653-B6C8-8F74774070FD}"/>
          </ac:graphicFrameMkLst>
        </pc:graphicFrameChg>
      </pc:sldChg>
      <pc:sldChg chg="modSp new del mod ord">
        <pc:chgData name="Venkatesh, Dhananjayan [VISUS]" userId="a0199d1d-0a79-4309-afbe-7ea85bc005cc" providerId="ADAL" clId="{AC7992E2-0EEC-4A43-A36F-DDC752CFC61C}" dt="2022-08-23T17:51:48.254" v="19928" actId="47"/>
        <pc:sldMkLst>
          <pc:docMk/>
          <pc:sldMk cId="2123986124" sldId="2080106653"/>
        </pc:sldMkLst>
        <pc:spChg chg="mod">
          <ac:chgData name="Venkatesh, Dhananjayan [VISUS]" userId="a0199d1d-0a79-4309-afbe-7ea85bc005cc" providerId="ADAL" clId="{AC7992E2-0EEC-4A43-A36F-DDC752CFC61C}" dt="2022-08-18T13:25:04.667" v="11222" actId="5793"/>
          <ac:spMkLst>
            <pc:docMk/>
            <pc:sldMk cId="2123986124" sldId="2080106653"/>
            <ac:spMk id="2" creationId="{518A42D4-8E7D-44EE-8E34-35EAA3BEFB9D}"/>
          </ac:spMkLst>
        </pc:spChg>
        <pc:spChg chg="mod">
          <ac:chgData name="Venkatesh, Dhananjayan [VISUS]" userId="a0199d1d-0a79-4309-afbe-7ea85bc005cc" providerId="ADAL" clId="{AC7992E2-0EEC-4A43-A36F-DDC752CFC61C}" dt="2022-08-19T11:44:41.337" v="17221" actId="6549"/>
          <ac:spMkLst>
            <pc:docMk/>
            <pc:sldMk cId="2123986124" sldId="2080106653"/>
            <ac:spMk id="3" creationId="{D45B5734-A3F0-4129-940B-DD77DA9CDDE0}"/>
          </ac:spMkLst>
        </pc:spChg>
      </pc:sldChg>
      <pc:sldChg chg="addSp delSp modSp add del mod ord">
        <pc:chgData name="Venkatesh, Dhananjayan [VISUS]" userId="a0199d1d-0a79-4309-afbe-7ea85bc005cc" providerId="ADAL" clId="{AC7992E2-0EEC-4A43-A36F-DDC752CFC61C}" dt="2022-08-23T18:18:58.514" v="20154" actId="47"/>
        <pc:sldMkLst>
          <pc:docMk/>
          <pc:sldMk cId="2796436694" sldId="2080106654"/>
        </pc:sldMkLst>
        <pc:spChg chg="mod">
          <ac:chgData name="Venkatesh, Dhananjayan [VISUS]" userId="a0199d1d-0a79-4309-afbe-7ea85bc005cc" providerId="ADAL" clId="{AC7992E2-0EEC-4A43-A36F-DDC752CFC61C}" dt="2022-08-23T18:08:57.722" v="19983" actId="20577"/>
          <ac:spMkLst>
            <pc:docMk/>
            <pc:sldMk cId="2796436694" sldId="2080106654"/>
            <ac:spMk id="2" creationId="{14460320-FCB7-45EB-BB46-1CB79FD2E873}"/>
          </ac:spMkLst>
        </pc:spChg>
        <pc:spChg chg="del mod">
          <ac:chgData name="Venkatesh, Dhananjayan [VISUS]" userId="a0199d1d-0a79-4309-afbe-7ea85bc005cc" providerId="ADAL" clId="{AC7992E2-0EEC-4A43-A36F-DDC752CFC61C}" dt="2022-08-23T18:09:02.575" v="19984" actId="478"/>
          <ac:spMkLst>
            <pc:docMk/>
            <pc:sldMk cId="2796436694" sldId="2080106654"/>
            <ac:spMk id="3" creationId="{7F0AF350-2E27-48AB-BCE8-8F55CAC7B2B2}"/>
          </ac:spMkLst>
        </pc:spChg>
        <pc:spChg chg="add del mod">
          <ac:chgData name="Venkatesh, Dhananjayan [VISUS]" userId="a0199d1d-0a79-4309-afbe-7ea85bc005cc" providerId="ADAL" clId="{AC7992E2-0EEC-4A43-A36F-DDC752CFC61C}" dt="2022-08-23T18:09:06.017" v="19985" actId="478"/>
          <ac:spMkLst>
            <pc:docMk/>
            <pc:sldMk cId="2796436694" sldId="2080106654"/>
            <ac:spMk id="7" creationId="{C508642B-B4FE-4942-BDD5-3D45ECA93EA4}"/>
          </ac:spMkLst>
        </pc:spChg>
      </pc:sldChg>
      <pc:sldChg chg="new del">
        <pc:chgData name="Venkatesh, Dhananjayan [VISUS]" userId="a0199d1d-0a79-4309-afbe-7ea85bc005cc" providerId="ADAL" clId="{AC7992E2-0EEC-4A43-A36F-DDC752CFC61C}" dt="2022-08-18T13:31:40.973" v="11249" actId="47"/>
        <pc:sldMkLst>
          <pc:docMk/>
          <pc:sldMk cId="3931204891" sldId="2080106655"/>
        </pc:sldMkLst>
      </pc:sldChg>
      <pc:sldChg chg="modSp add del mod">
        <pc:chgData name="Venkatesh, Dhananjayan [VISUS]" userId="a0199d1d-0a79-4309-afbe-7ea85bc005cc" providerId="ADAL" clId="{AC7992E2-0EEC-4A43-A36F-DDC752CFC61C}" dt="2022-08-23T18:09:51.056" v="19986" actId="47"/>
        <pc:sldMkLst>
          <pc:docMk/>
          <pc:sldMk cId="3206446574" sldId="2080106656"/>
        </pc:sldMkLst>
        <pc:spChg chg="mod">
          <ac:chgData name="Venkatesh, Dhananjayan [VISUS]" userId="a0199d1d-0a79-4309-afbe-7ea85bc005cc" providerId="ADAL" clId="{AC7992E2-0EEC-4A43-A36F-DDC752CFC61C}" dt="2022-08-18T13:31:59.950" v="11262" actId="20577"/>
          <ac:spMkLst>
            <pc:docMk/>
            <pc:sldMk cId="3206446574" sldId="2080106656"/>
            <ac:spMk id="2" creationId="{14460320-FCB7-45EB-BB46-1CB79FD2E873}"/>
          </ac:spMkLst>
        </pc:spChg>
        <pc:spChg chg="mod">
          <ac:chgData name="Venkatesh, Dhananjayan [VISUS]" userId="a0199d1d-0a79-4309-afbe-7ea85bc005cc" providerId="ADAL" clId="{AC7992E2-0EEC-4A43-A36F-DDC752CFC61C}" dt="2022-08-18T13:31:51.827" v="11250"/>
          <ac:spMkLst>
            <pc:docMk/>
            <pc:sldMk cId="3206446574" sldId="2080106656"/>
            <ac:spMk id="3" creationId="{7F0AF350-2E27-48AB-BCE8-8F55CAC7B2B2}"/>
          </ac:spMkLst>
        </pc:spChg>
      </pc:sldChg>
      <pc:sldChg chg="addSp modSp add mod ord setBg modAnim">
        <pc:chgData name="Venkatesh, Dhananjayan [VISUS]" userId="a0199d1d-0a79-4309-afbe-7ea85bc005cc" providerId="ADAL" clId="{AC7992E2-0EEC-4A43-A36F-DDC752CFC61C}" dt="2022-08-24T19:27:01.016" v="21331" actId="20577"/>
        <pc:sldMkLst>
          <pc:docMk/>
          <pc:sldMk cId="1808546045" sldId="2080106657"/>
        </pc:sldMkLst>
        <pc:spChg chg="mod">
          <ac:chgData name="Venkatesh, Dhananjayan [VISUS]" userId="a0199d1d-0a79-4309-afbe-7ea85bc005cc" providerId="ADAL" clId="{AC7992E2-0EEC-4A43-A36F-DDC752CFC61C}" dt="2022-08-24T16:07:51.035" v="20398" actId="404"/>
          <ac:spMkLst>
            <pc:docMk/>
            <pc:sldMk cId="1808546045" sldId="2080106657"/>
            <ac:spMk id="2" creationId="{0C390801-D015-43F5-9856-5FDD9CD0CF31}"/>
          </ac:spMkLst>
        </pc:spChg>
        <pc:spChg chg="mod">
          <ac:chgData name="Venkatesh, Dhananjayan [VISUS]" userId="a0199d1d-0a79-4309-afbe-7ea85bc005cc" providerId="ADAL" clId="{AC7992E2-0EEC-4A43-A36F-DDC752CFC61C}" dt="2022-08-22T13:52:29.368" v="18974" actId="20577"/>
          <ac:spMkLst>
            <pc:docMk/>
            <pc:sldMk cId="1808546045" sldId="2080106657"/>
            <ac:spMk id="3" creationId="{A275104C-AF74-4AE1-84E3-615000F267C1}"/>
          </ac:spMkLst>
        </pc:spChg>
        <pc:spChg chg="add mod">
          <ac:chgData name="Venkatesh, Dhananjayan [VISUS]" userId="a0199d1d-0a79-4309-afbe-7ea85bc005cc" providerId="ADAL" clId="{AC7992E2-0EEC-4A43-A36F-DDC752CFC61C}" dt="2022-08-18T20:05:50.752" v="12263" actId="404"/>
          <ac:spMkLst>
            <pc:docMk/>
            <pc:sldMk cId="1808546045" sldId="2080106657"/>
            <ac:spMk id="4" creationId="{8512A071-BF06-4F9D-A3E3-D9F0F980E08A}"/>
          </ac:spMkLst>
        </pc:spChg>
        <pc:spChg chg="add mod">
          <ac:chgData name="Venkatesh, Dhananjayan [VISUS]" userId="a0199d1d-0a79-4309-afbe-7ea85bc005cc" providerId="ADAL" clId="{AC7992E2-0EEC-4A43-A36F-DDC752CFC61C}" dt="2022-08-24T19:27:01.016" v="21331" actId="20577"/>
          <ac:spMkLst>
            <pc:docMk/>
            <pc:sldMk cId="1808546045" sldId="2080106657"/>
            <ac:spMk id="5" creationId="{630644AF-2395-4A65-9ABB-4FF956318B98}"/>
          </ac:spMkLst>
        </pc:spChg>
      </pc:sldChg>
      <pc:sldChg chg="addSp delSp modSp add mod">
        <pc:chgData name="Venkatesh, Dhananjayan [VISUS]" userId="a0199d1d-0a79-4309-afbe-7ea85bc005cc" providerId="ADAL" clId="{AC7992E2-0EEC-4A43-A36F-DDC752CFC61C}" dt="2022-08-23T17:49:43.202" v="19927" actId="478"/>
        <pc:sldMkLst>
          <pc:docMk/>
          <pc:sldMk cId="925968261" sldId="2080106658"/>
        </pc:sldMkLst>
        <pc:spChg chg="del">
          <ac:chgData name="Venkatesh, Dhananjayan [VISUS]" userId="a0199d1d-0a79-4309-afbe-7ea85bc005cc" providerId="ADAL" clId="{AC7992E2-0EEC-4A43-A36F-DDC752CFC61C}" dt="2022-08-18T23:48:53.206" v="15023" actId="478"/>
          <ac:spMkLst>
            <pc:docMk/>
            <pc:sldMk cId="925968261" sldId="2080106658"/>
            <ac:spMk id="8" creationId="{78AB4D54-A78F-4906-9B82-1EB2C3668EF9}"/>
          </ac:spMkLst>
        </pc:spChg>
        <pc:graphicFrameChg chg="add del mod">
          <ac:chgData name="Venkatesh, Dhananjayan [VISUS]" userId="a0199d1d-0a79-4309-afbe-7ea85bc005cc" providerId="ADAL" clId="{AC7992E2-0EEC-4A43-A36F-DDC752CFC61C}" dt="2022-08-23T17:49:43.202" v="19927" actId="478"/>
          <ac:graphicFrameMkLst>
            <pc:docMk/>
            <pc:sldMk cId="925968261" sldId="2080106658"/>
            <ac:graphicFrameMk id="6" creationId="{D50E8DEF-5C56-44F1-A4E7-0E308C4C8509}"/>
          </ac:graphicFrameMkLst>
        </pc:graphicFrameChg>
        <pc:graphicFrameChg chg="mod modGraphic">
          <ac:chgData name="Venkatesh, Dhananjayan [VISUS]" userId="a0199d1d-0a79-4309-afbe-7ea85bc005cc" providerId="ADAL" clId="{AC7992E2-0EEC-4A43-A36F-DDC752CFC61C}" dt="2022-08-19T11:36:33.441" v="16995" actId="20577"/>
          <ac:graphicFrameMkLst>
            <pc:docMk/>
            <pc:sldMk cId="925968261" sldId="2080106658"/>
            <ac:graphicFrameMk id="9" creationId="{C3F2283C-DA79-483A-B462-E6BC8A19E01F}"/>
          </ac:graphicFrameMkLst>
        </pc:graphicFrameChg>
      </pc:sldChg>
      <pc:sldChg chg="modSp new del mod">
        <pc:chgData name="Venkatesh, Dhananjayan [VISUS]" userId="a0199d1d-0a79-4309-afbe-7ea85bc005cc" providerId="ADAL" clId="{AC7992E2-0EEC-4A43-A36F-DDC752CFC61C}" dt="2022-08-19T08:23:44.496" v="16614" actId="47"/>
        <pc:sldMkLst>
          <pc:docMk/>
          <pc:sldMk cId="2904018123" sldId="2080106659"/>
        </pc:sldMkLst>
        <pc:spChg chg="mod">
          <ac:chgData name="Venkatesh, Dhananjayan [VISUS]" userId="a0199d1d-0a79-4309-afbe-7ea85bc005cc" providerId="ADAL" clId="{AC7992E2-0EEC-4A43-A36F-DDC752CFC61C}" dt="2022-08-18T23:16:40.931" v="14823" actId="20577"/>
          <ac:spMkLst>
            <pc:docMk/>
            <pc:sldMk cId="2904018123" sldId="2080106659"/>
            <ac:spMk id="2" creationId="{1B6A5A4B-4D21-44F3-9EBE-55FDCE78CD15}"/>
          </ac:spMkLst>
        </pc:spChg>
        <pc:spChg chg="mod">
          <ac:chgData name="Venkatesh, Dhananjayan [VISUS]" userId="a0199d1d-0a79-4309-afbe-7ea85bc005cc" providerId="ADAL" clId="{AC7992E2-0EEC-4A43-A36F-DDC752CFC61C}" dt="2022-08-18T23:17:37.398" v="14919" actId="20577"/>
          <ac:spMkLst>
            <pc:docMk/>
            <pc:sldMk cId="2904018123" sldId="2080106659"/>
            <ac:spMk id="3" creationId="{980D5CEC-532E-4602-8CAA-BDBC10A4D217}"/>
          </ac:spMkLst>
        </pc:spChg>
      </pc:sldChg>
      <pc:sldChg chg="modSp new add del mod">
        <pc:chgData name="Venkatesh, Dhananjayan [VISUS]" userId="a0199d1d-0a79-4309-afbe-7ea85bc005cc" providerId="ADAL" clId="{AC7992E2-0EEC-4A43-A36F-DDC752CFC61C}" dt="2022-08-19T08:13:58.904" v="16285" actId="47"/>
        <pc:sldMkLst>
          <pc:docMk/>
          <pc:sldMk cId="1656894752" sldId="2080106660"/>
        </pc:sldMkLst>
        <pc:spChg chg="mod">
          <ac:chgData name="Venkatesh, Dhananjayan [VISUS]" userId="a0199d1d-0a79-4309-afbe-7ea85bc005cc" providerId="ADAL" clId="{AC7992E2-0EEC-4A43-A36F-DDC752CFC61C}" dt="2022-08-18T23:18:21.526" v="14946" actId="5793"/>
          <ac:spMkLst>
            <pc:docMk/>
            <pc:sldMk cId="1656894752" sldId="2080106660"/>
            <ac:spMk id="3" creationId="{EECFB58C-8371-405F-93F8-6F9B1C69C086}"/>
          </ac:spMkLst>
        </pc:spChg>
      </pc:sldChg>
      <pc:sldChg chg="addSp delSp modSp new mod ord">
        <pc:chgData name="Venkatesh, Dhananjayan [VISUS]" userId="a0199d1d-0a79-4309-afbe-7ea85bc005cc" providerId="ADAL" clId="{AC7992E2-0EEC-4A43-A36F-DDC752CFC61C}" dt="2022-08-24T10:49:14.680" v="20386" actId="1076"/>
        <pc:sldMkLst>
          <pc:docMk/>
          <pc:sldMk cId="3259483776" sldId="2080106661"/>
        </pc:sldMkLst>
        <pc:spChg chg="mod">
          <ac:chgData name="Venkatesh, Dhananjayan [VISUS]" userId="a0199d1d-0a79-4309-afbe-7ea85bc005cc" providerId="ADAL" clId="{AC7992E2-0EEC-4A43-A36F-DDC752CFC61C}" dt="2022-08-22T14:08:49.366" v="19352" actId="20577"/>
          <ac:spMkLst>
            <pc:docMk/>
            <pc:sldMk cId="3259483776" sldId="2080106661"/>
            <ac:spMk id="2" creationId="{2CB78BA6-6962-4C37-84A6-B8FEA6E20D4B}"/>
          </ac:spMkLst>
        </pc:spChg>
        <pc:spChg chg="del">
          <ac:chgData name="Venkatesh, Dhananjayan [VISUS]" userId="a0199d1d-0a79-4309-afbe-7ea85bc005cc" providerId="ADAL" clId="{AC7992E2-0EEC-4A43-A36F-DDC752CFC61C}" dt="2022-08-19T07:50:40.354" v="15032" actId="1032"/>
          <ac:spMkLst>
            <pc:docMk/>
            <pc:sldMk cId="3259483776" sldId="2080106661"/>
            <ac:spMk id="3" creationId="{F5CDAD7F-D1C9-492B-852E-90EE6C6F0EA2}"/>
          </ac:spMkLst>
        </pc:spChg>
        <pc:spChg chg="add mod">
          <ac:chgData name="Venkatesh, Dhananjayan [VISUS]" userId="a0199d1d-0a79-4309-afbe-7ea85bc005cc" providerId="ADAL" clId="{AC7992E2-0EEC-4A43-A36F-DDC752CFC61C}" dt="2022-08-19T08:00:59.987" v="15440"/>
          <ac:spMkLst>
            <pc:docMk/>
            <pc:sldMk cId="3259483776" sldId="2080106661"/>
            <ac:spMk id="6" creationId="{8C8B57DE-F7EF-445D-8007-E1329A806EA3}"/>
          </ac:spMkLst>
        </pc:spChg>
        <pc:spChg chg="add mod">
          <ac:chgData name="Venkatesh, Dhananjayan [VISUS]" userId="a0199d1d-0a79-4309-afbe-7ea85bc005cc" providerId="ADAL" clId="{AC7992E2-0EEC-4A43-A36F-DDC752CFC61C}" dt="2022-08-19T08:01:06.901" v="15446" actId="20577"/>
          <ac:spMkLst>
            <pc:docMk/>
            <pc:sldMk cId="3259483776" sldId="2080106661"/>
            <ac:spMk id="7" creationId="{A94FC605-4269-4CEB-BF03-D6615F322B10}"/>
          </ac:spMkLst>
        </pc:spChg>
        <pc:spChg chg="mod">
          <ac:chgData name="Venkatesh, Dhananjayan [VISUS]" userId="a0199d1d-0a79-4309-afbe-7ea85bc005cc" providerId="ADAL" clId="{AC7992E2-0EEC-4A43-A36F-DDC752CFC61C}" dt="2022-08-19T08:01:36.298" v="15453"/>
          <ac:spMkLst>
            <pc:docMk/>
            <pc:sldMk cId="3259483776" sldId="2080106661"/>
            <ac:spMk id="9" creationId="{44F4C11D-FE3C-47EF-BA98-C4F97E63D303}"/>
          </ac:spMkLst>
        </pc:spChg>
        <pc:spChg chg="mod">
          <ac:chgData name="Venkatesh, Dhananjayan [VISUS]" userId="a0199d1d-0a79-4309-afbe-7ea85bc005cc" providerId="ADAL" clId="{AC7992E2-0EEC-4A43-A36F-DDC752CFC61C}" dt="2022-08-19T08:02:04.710" v="15507" actId="20577"/>
          <ac:spMkLst>
            <pc:docMk/>
            <pc:sldMk cId="3259483776" sldId="2080106661"/>
            <ac:spMk id="10" creationId="{C62DCE6A-0A53-4C24-86CF-5C054552FAE5}"/>
          </ac:spMkLst>
        </pc:spChg>
        <pc:spChg chg="mod">
          <ac:chgData name="Venkatesh, Dhananjayan [VISUS]" userId="a0199d1d-0a79-4309-afbe-7ea85bc005cc" providerId="ADAL" clId="{AC7992E2-0EEC-4A43-A36F-DDC752CFC61C}" dt="2022-08-19T08:02:08.168" v="15508"/>
          <ac:spMkLst>
            <pc:docMk/>
            <pc:sldMk cId="3259483776" sldId="2080106661"/>
            <ac:spMk id="12" creationId="{84372E56-ECCF-4B7B-8D3A-F79B5203251E}"/>
          </ac:spMkLst>
        </pc:spChg>
        <pc:spChg chg="mod">
          <ac:chgData name="Venkatesh, Dhananjayan [VISUS]" userId="a0199d1d-0a79-4309-afbe-7ea85bc005cc" providerId="ADAL" clId="{AC7992E2-0EEC-4A43-A36F-DDC752CFC61C}" dt="2022-08-19T08:02:16.726" v="15523" actId="20577"/>
          <ac:spMkLst>
            <pc:docMk/>
            <pc:sldMk cId="3259483776" sldId="2080106661"/>
            <ac:spMk id="13" creationId="{FED09C36-4BB9-4729-B4DB-1CCA6B740B63}"/>
          </ac:spMkLst>
        </pc:spChg>
        <pc:spChg chg="add mod">
          <ac:chgData name="Venkatesh, Dhananjayan [VISUS]" userId="a0199d1d-0a79-4309-afbe-7ea85bc005cc" providerId="ADAL" clId="{AC7992E2-0EEC-4A43-A36F-DDC752CFC61C}" dt="2022-08-24T10:48:36.721" v="20375" actId="207"/>
          <ac:spMkLst>
            <pc:docMk/>
            <pc:sldMk cId="3259483776" sldId="2080106661"/>
            <ac:spMk id="14" creationId="{69E3221D-E223-4CCE-8762-C46AFE85A482}"/>
          </ac:spMkLst>
        </pc:spChg>
        <pc:spChg chg="add del mod">
          <ac:chgData name="Venkatesh, Dhananjayan [VISUS]" userId="a0199d1d-0a79-4309-afbe-7ea85bc005cc" providerId="ADAL" clId="{AC7992E2-0EEC-4A43-A36F-DDC752CFC61C}" dt="2022-08-24T10:48:56.029" v="20381" actId="478"/>
          <ac:spMkLst>
            <pc:docMk/>
            <pc:sldMk cId="3259483776" sldId="2080106661"/>
            <ac:spMk id="15" creationId="{8C2CF26F-17FA-446B-A6FE-B0E991F4A391}"/>
          </ac:spMkLst>
        </pc:spChg>
        <pc:spChg chg="add mod">
          <ac:chgData name="Venkatesh, Dhananjayan [VISUS]" userId="a0199d1d-0a79-4309-afbe-7ea85bc005cc" providerId="ADAL" clId="{AC7992E2-0EEC-4A43-A36F-DDC752CFC61C}" dt="2022-08-23T11:52:03.190" v="19865" actId="20577"/>
          <ac:spMkLst>
            <pc:docMk/>
            <pc:sldMk cId="3259483776" sldId="2080106661"/>
            <ac:spMk id="16" creationId="{1D16B5A3-040E-4320-9840-B7F7746E5FCE}"/>
          </ac:spMkLst>
        </pc:spChg>
        <pc:spChg chg="add mod">
          <ac:chgData name="Venkatesh, Dhananjayan [VISUS]" userId="a0199d1d-0a79-4309-afbe-7ea85bc005cc" providerId="ADAL" clId="{AC7992E2-0EEC-4A43-A36F-DDC752CFC61C}" dt="2022-08-24T10:47:47.254" v="20335"/>
          <ac:spMkLst>
            <pc:docMk/>
            <pc:sldMk cId="3259483776" sldId="2080106661"/>
            <ac:spMk id="18" creationId="{B1A4CCE8-DF5C-4E12-9232-7C20CCEFB235}"/>
          </ac:spMkLst>
        </pc:spChg>
        <pc:spChg chg="add mod">
          <ac:chgData name="Venkatesh, Dhananjayan [VISUS]" userId="a0199d1d-0a79-4309-afbe-7ea85bc005cc" providerId="ADAL" clId="{AC7992E2-0EEC-4A43-A36F-DDC752CFC61C}" dt="2022-08-24T10:47:47.254" v="20335"/>
          <ac:spMkLst>
            <pc:docMk/>
            <pc:sldMk cId="3259483776" sldId="2080106661"/>
            <ac:spMk id="19" creationId="{51DA4A04-7925-438D-821A-4C6586457992}"/>
          </ac:spMkLst>
        </pc:spChg>
        <pc:grpChg chg="add mod">
          <ac:chgData name="Venkatesh, Dhananjayan [VISUS]" userId="a0199d1d-0a79-4309-afbe-7ea85bc005cc" providerId="ADAL" clId="{AC7992E2-0EEC-4A43-A36F-DDC752CFC61C}" dt="2022-08-19T08:01:34.880" v="15452" actId="1076"/>
          <ac:grpSpMkLst>
            <pc:docMk/>
            <pc:sldMk cId="3259483776" sldId="2080106661"/>
            <ac:grpSpMk id="5" creationId="{4B4546D9-0E76-4EB3-96A3-5AF381A21046}"/>
          </ac:grpSpMkLst>
        </pc:grpChg>
        <pc:grpChg chg="add mod">
          <ac:chgData name="Venkatesh, Dhananjayan [VISUS]" userId="a0199d1d-0a79-4309-afbe-7ea85bc005cc" providerId="ADAL" clId="{AC7992E2-0EEC-4A43-A36F-DDC752CFC61C}" dt="2022-08-19T08:01:41.941" v="15454" actId="1076"/>
          <ac:grpSpMkLst>
            <pc:docMk/>
            <pc:sldMk cId="3259483776" sldId="2080106661"/>
            <ac:grpSpMk id="8" creationId="{4818C90D-BC82-4F8C-B2D5-618D12838262}"/>
          </ac:grpSpMkLst>
        </pc:grpChg>
        <pc:grpChg chg="add mod">
          <ac:chgData name="Venkatesh, Dhananjayan [VISUS]" userId="a0199d1d-0a79-4309-afbe-7ea85bc005cc" providerId="ADAL" clId="{AC7992E2-0EEC-4A43-A36F-DDC752CFC61C}" dt="2022-08-19T08:02:11.302" v="15509" actId="1076"/>
          <ac:grpSpMkLst>
            <pc:docMk/>
            <pc:sldMk cId="3259483776" sldId="2080106661"/>
            <ac:grpSpMk id="11" creationId="{9FD7C198-99A6-4BD8-AD19-A8A6F47C3E75}"/>
          </ac:grpSpMkLst>
        </pc:grpChg>
        <pc:grpChg chg="add mod">
          <ac:chgData name="Venkatesh, Dhananjayan [VISUS]" userId="a0199d1d-0a79-4309-afbe-7ea85bc005cc" providerId="ADAL" clId="{AC7992E2-0EEC-4A43-A36F-DDC752CFC61C}" dt="2022-08-24T10:49:14.680" v="20386" actId="1076"/>
          <ac:grpSpMkLst>
            <pc:docMk/>
            <pc:sldMk cId="3259483776" sldId="2080106661"/>
            <ac:grpSpMk id="17" creationId="{EDCBFB00-7443-4FF5-89AD-7EC9E86CCCDD}"/>
          </ac:grpSpMkLst>
        </pc:grpChg>
        <pc:graphicFrameChg chg="add mod modGraphic">
          <ac:chgData name="Venkatesh, Dhananjayan [VISUS]" userId="a0199d1d-0a79-4309-afbe-7ea85bc005cc" providerId="ADAL" clId="{AC7992E2-0EEC-4A43-A36F-DDC752CFC61C}" dt="2022-08-24T10:48:53.504" v="20380" actId="207"/>
          <ac:graphicFrameMkLst>
            <pc:docMk/>
            <pc:sldMk cId="3259483776" sldId="2080106661"/>
            <ac:graphicFrameMk id="4" creationId="{6F95AC11-9042-4BC2-91B3-D4EC5DD22E5B}"/>
          </ac:graphicFrameMkLst>
        </pc:graphicFrameChg>
      </pc:sldChg>
      <pc:sldChg chg="addSp delSp modSp new mod ord">
        <pc:chgData name="Venkatesh, Dhananjayan [VISUS]" userId="a0199d1d-0a79-4309-afbe-7ea85bc005cc" providerId="ADAL" clId="{AC7992E2-0EEC-4A43-A36F-DDC752CFC61C}" dt="2022-08-24T16:51:35.135" v="20514" actId="1076"/>
        <pc:sldMkLst>
          <pc:docMk/>
          <pc:sldMk cId="3999475088" sldId="2080106662"/>
        </pc:sldMkLst>
        <pc:spChg chg="mod">
          <ac:chgData name="Venkatesh, Dhananjayan [VISUS]" userId="a0199d1d-0a79-4309-afbe-7ea85bc005cc" providerId="ADAL" clId="{AC7992E2-0EEC-4A43-A36F-DDC752CFC61C}" dt="2022-08-19T08:09:50.457" v="16076" actId="20577"/>
          <ac:spMkLst>
            <pc:docMk/>
            <pc:sldMk cId="3999475088" sldId="2080106662"/>
            <ac:spMk id="2" creationId="{F2B6D332-47FB-4792-8CF1-08895911F41D}"/>
          </ac:spMkLst>
        </pc:spChg>
        <pc:spChg chg="del mod">
          <ac:chgData name="Venkatesh, Dhananjayan [VISUS]" userId="a0199d1d-0a79-4309-afbe-7ea85bc005cc" providerId="ADAL" clId="{AC7992E2-0EEC-4A43-A36F-DDC752CFC61C}" dt="2022-08-19T08:04:30.616" v="15564" actId="1032"/>
          <ac:spMkLst>
            <pc:docMk/>
            <pc:sldMk cId="3999475088" sldId="2080106662"/>
            <ac:spMk id="3" creationId="{2BF9E21C-3FEF-48B2-90CD-C7665A5697A7}"/>
          </ac:spMkLst>
        </pc:spChg>
        <pc:spChg chg="add mod">
          <ac:chgData name="Venkatesh, Dhananjayan [VISUS]" userId="a0199d1d-0a79-4309-afbe-7ea85bc005cc" providerId="ADAL" clId="{AC7992E2-0EEC-4A43-A36F-DDC752CFC61C}" dt="2022-08-19T11:40:15.643" v="17072" actId="14100"/>
          <ac:spMkLst>
            <pc:docMk/>
            <pc:sldMk cId="3999475088" sldId="2080106662"/>
            <ac:spMk id="5" creationId="{3B860907-472A-41FE-9D4C-B97D96A34B73}"/>
          </ac:spMkLst>
        </pc:spChg>
        <pc:spChg chg="add mod">
          <ac:chgData name="Venkatesh, Dhananjayan [VISUS]" userId="a0199d1d-0a79-4309-afbe-7ea85bc005cc" providerId="ADAL" clId="{AC7992E2-0EEC-4A43-A36F-DDC752CFC61C}" dt="2022-08-24T16:51:35.135" v="20514" actId="1076"/>
          <ac:spMkLst>
            <pc:docMk/>
            <pc:sldMk cId="3999475088" sldId="2080106662"/>
            <ac:spMk id="6" creationId="{891F3538-B418-41EF-BE7D-3F835463034E}"/>
          </ac:spMkLst>
        </pc:spChg>
        <pc:graphicFrameChg chg="add mod modGraphic">
          <ac:chgData name="Venkatesh, Dhananjayan [VISUS]" userId="a0199d1d-0a79-4309-afbe-7ea85bc005cc" providerId="ADAL" clId="{AC7992E2-0EEC-4A43-A36F-DDC752CFC61C}" dt="2022-08-24T10:46:52.995" v="20329" actId="14100"/>
          <ac:graphicFrameMkLst>
            <pc:docMk/>
            <pc:sldMk cId="3999475088" sldId="2080106662"/>
            <ac:graphicFrameMk id="4" creationId="{06A07DDF-6B42-42DC-A84C-E9EC4F3C9776}"/>
          </ac:graphicFrameMkLst>
        </pc:graphicFrameChg>
      </pc:sldChg>
      <pc:sldChg chg="addSp delSp modSp add mod ord">
        <pc:chgData name="Venkatesh, Dhananjayan [VISUS]" userId="a0199d1d-0a79-4309-afbe-7ea85bc005cc" providerId="ADAL" clId="{AC7992E2-0EEC-4A43-A36F-DDC752CFC61C}" dt="2022-08-24T10:46:39.189" v="20326" actId="14100"/>
        <pc:sldMkLst>
          <pc:docMk/>
          <pc:sldMk cId="4175518937" sldId="2080106663"/>
        </pc:sldMkLst>
        <pc:spChg chg="mod">
          <ac:chgData name="Venkatesh, Dhananjayan [VISUS]" userId="a0199d1d-0a79-4309-afbe-7ea85bc005cc" providerId="ADAL" clId="{AC7992E2-0EEC-4A43-A36F-DDC752CFC61C}" dt="2022-08-19T08:11:09.385" v="16114" actId="20577"/>
          <ac:spMkLst>
            <pc:docMk/>
            <pc:sldMk cId="4175518937" sldId="2080106663"/>
            <ac:spMk id="2" creationId="{F2B6D332-47FB-4792-8CF1-08895911F41D}"/>
          </ac:spMkLst>
        </pc:spChg>
        <pc:spChg chg="add del mod">
          <ac:chgData name="Venkatesh, Dhananjayan [VISUS]" userId="a0199d1d-0a79-4309-afbe-7ea85bc005cc" providerId="ADAL" clId="{AC7992E2-0EEC-4A43-A36F-DDC752CFC61C}" dt="2022-08-22T14:07:53.414" v="19340" actId="20577"/>
          <ac:spMkLst>
            <pc:docMk/>
            <pc:sldMk cId="4175518937" sldId="2080106663"/>
            <ac:spMk id="5" creationId="{3B860907-472A-41FE-9D4C-B97D96A34B73}"/>
          </ac:spMkLst>
        </pc:spChg>
        <pc:spChg chg="del mod">
          <ac:chgData name="Venkatesh, Dhananjayan [VISUS]" userId="a0199d1d-0a79-4309-afbe-7ea85bc005cc" providerId="ADAL" clId="{AC7992E2-0EEC-4A43-A36F-DDC752CFC61C}" dt="2022-08-21T16:18:48.609" v="17732" actId="478"/>
          <ac:spMkLst>
            <pc:docMk/>
            <pc:sldMk cId="4175518937" sldId="2080106663"/>
            <ac:spMk id="6" creationId="{891F3538-B418-41EF-BE7D-3F835463034E}"/>
          </ac:spMkLst>
        </pc:spChg>
        <pc:graphicFrameChg chg="mod">
          <ac:chgData name="Venkatesh, Dhananjayan [VISUS]" userId="a0199d1d-0a79-4309-afbe-7ea85bc005cc" providerId="ADAL" clId="{AC7992E2-0EEC-4A43-A36F-DDC752CFC61C}" dt="2022-08-24T10:46:39.189" v="20326" actId="14100"/>
          <ac:graphicFrameMkLst>
            <pc:docMk/>
            <pc:sldMk cId="4175518937" sldId="2080106663"/>
            <ac:graphicFrameMk id="4" creationId="{06A07DDF-6B42-42DC-A84C-E9EC4F3C9776}"/>
          </ac:graphicFrameMkLst>
        </pc:graphicFrameChg>
      </pc:sldChg>
      <pc:sldChg chg="addSp delSp modSp new del mod ord modClrScheme chgLayout">
        <pc:chgData name="Venkatesh, Dhananjayan [VISUS]" userId="a0199d1d-0a79-4309-afbe-7ea85bc005cc" providerId="ADAL" clId="{AC7992E2-0EEC-4A43-A36F-DDC752CFC61C}" dt="2022-08-19T08:28:01.104" v="16752" actId="47"/>
        <pc:sldMkLst>
          <pc:docMk/>
          <pc:sldMk cId="1248409437" sldId="2080106664"/>
        </pc:sldMkLst>
        <pc:spChg chg="del">
          <ac:chgData name="Venkatesh, Dhananjayan [VISUS]" userId="a0199d1d-0a79-4309-afbe-7ea85bc005cc" providerId="ADAL" clId="{AC7992E2-0EEC-4A43-A36F-DDC752CFC61C}" dt="2022-08-19T08:14:25.049" v="16287" actId="700"/>
          <ac:spMkLst>
            <pc:docMk/>
            <pc:sldMk cId="1248409437" sldId="2080106664"/>
            <ac:spMk id="2" creationId="{4793EF25-504A-4E66-8E5D-3747CA11371F}"/>
          </ac:spMkLst>
        </pc:spChg>
        <pc:spChg chg="del mod ord">
          <ac:chgData name="Venkatesh, Dhananjayan [VISUS]" userId="a0199d1d-0a79-4309-afbe-7ea85bc005cc" providerId="ADAL" clId="{AC7992E2-0EEC-4A43-A36F-DDC752CFC61C}" dt="2022-08-19T08:14:25.049" v="16287" actId="700"/>
          <ac:spMkLst>
            <pc:docMk/>
            <pc:sldMk cId="1248409437" sldId="2080106664"/>
            <ac:spMk id="3" creationId="{22E13A32-7C4A-4D82-B499-0CE5D93A542A}"/>
          </ac:spMkLst>
        </pc:spChg>
        <pc:spChg chg="add mod ord">
          <ac:chgData name="Venkatesh, Dhananjayan [VISUS]" userId="a0199d1d-0a79-4309-afbe-7ea85bc005cc" providerId="ADAL" clId="{AC7992E2-0EEC-4A43-A36F-DDC752CFC61C}" dt="2022-08-19T08:16:02.983" v="16358" actId="700"/>
          <ac:spMkLst>
            <pc:docMk/>
            <pc:sldMk cId="1248409437" sldId="2080106664"/>
            <ac:spMk id="4" creationId="{BE1FB3DC-E3D6-4953-B033-5FC2A526466F}"/>
          </ac:spMkLst>
        </pc:spChg>
        <pc:spChg chg="add del mod ord">
          <ac:chgData name="Venkatesh, Dhananjayan [VISUS]" userId="a0199d1d-0a79-4309-afbe-7ea85bc005cc" providerId="ADAL" clId="{AC7992E2-0EEC-4A43-A36F-DDC752CFC61C}" dt="2022-08-19T08:16:02.983" v="16358" actId="700"/>
          <ac:spMkLst>
            <pc:docMk/>
            <pc:sldMk cId="1248409437" sldId="2080106664"/>
            <ac:spMk id="5" creationId="{81CFAF58-BD81-45FD-B6A0-10D6D393593B}"/>
          </ac:spMkLst>
        </pc:spChg>
        <pc:spChg chg="add mod ord">
          <ac:chgData name="Venkatesh, Dhananjayan [VISUS]" userId="a0199d1d-0a79-4309-afbe-7ea85bc005cc" providerId="ADAL" clId="{AC7992E2-0EEC-4A43-A36F-DDC752CFC61C}" dt="2022-08-19T08:16:02.983" v="16358" actId="700"/>
          <ac:spMkLst>
            <pc:docMk/>
            <pc:sldMk cId="1248409437" sldId="2080106664"/>
            <ac:spMk id="6" creationId="{5C48ADBC-DCBD-441B-B93A-185703769C41}"/>
          </ac:spMkLst>
        </pc:spChg>
      </pc:sldChg>
      <pc:sldChg chg="addSp delSp modSp new del mod modClrScheme chgLayout">
        <pc:chgData name="Venkatesh, Dhananjayan [VISUS]" userId="a0199d1d-0a79-4309-afbe-7ea85bc005cc" providerId="ADAL" clId="{AC7992E2-0EEC-4A43-A36F-DDC752CFC61C}" dt="2022-08-19T08:26:41.659" v="16749" actId="47"/>
        <pc:sldMkLst>
          <pc:docMk/>
          <pc:sldMk cId="2406239488" sldId="2080106665"/>
        </pc:sldMkLst>
        <pc:spChg chg="del">
          <ac:chgData name="Venkatesh, Dhananjayan [VISUS]" userId="a0199d1d-0a79-4309-afbe-7ea85bc005cc" providerId="ADAL" clId="{AC7992E2-0EEC-4A43-A36F-DDC752CFC61C}" dt="2022-08-19T08:15:49.720" v="16357" actId="700"/>
          <ac:spMkLst>
            <pc:docMk/>
            <pc:sldMk cId="2406239488" sldId="2080106665"/>
            <ac:spMk id="2" creationId="{384F0CAF-CE28-458F-8A2D-2B784205082E}"/>
          </ac:spMkLst>
        </pc:spChg>
        <pc:spChg chg="del mod ord">
          <ac:chgData name="Venkatesh, Dhananjayan [VISUS]" userId="a0199d1d-0a79-4309-afbe-7ea85bc005cc" providerId="ADAL" clId="{AC7992E2-0EEC-4A43-A36F-DDC752CFC61C}" dt="2022-08-19T08:15:49.720" v="16357" actId="700"/>
          <ac:spMkLst>
            <pc:docMk/>
            <pc:sldMk cId="2406239488" sldId="2080106665"/>
            <ac:spMk id="3" creationId="{436BEF79-4C13-489D-B76A-8A24C5CC5A60}"/>
          </ac:spMkLst>
        </pc:spChg>
        <pc:spChg chg="add mod ord">
          <ac:chgData name="Venkatesh, Dhananjayan [VISUS]" userId="a0199d1d-0a79-4309-afbe-7ea85bc005cc" providerId="ADAL" clId="{AC7992E2-0EEC-4A43-A36F-DDC752CFC61C}" dt="2022-08-19T08:15:49.720" v="16357" actId="700"/>
          <ac:spMkLst>
            <pc:docMk/>
            <pc:sldMk cId="2406239488" sldId="2080106665"/>
            <ac:spMk id="4" creationId="{C59860BC-4AE4-4209-8720-9BE19AF7178B}"/>
          </ac:spMkLst>
        </pc:spChg>
        <pc:spChg chg="add mod ord">
          <ac:chgData name="Venkatesh, Dhananjayan [VISUS]" userId="a0199d1d-0a79-4309-afbe-7ea85bc005cc" providerId="ADAL" clId="{AC7992E2-0EEC-4A43-A36F-DDC752CFC61C}" dt="2022-08-19T08:15:49.720" v="16357" actId="700"/>
          <ac:spMkLst>
            <pc:docMk/>
            <pc:sldMk cId="2406239488" sldId="2080106665"/>
            <ac:spMk id="5" creationId="{B15EE366-5B58-4761-A147-20641B8F2E35}"/>
          </ac:spMkLst>
        </pc:spChg>
      </pc:sldChg>
      <pc:sldChg chg="add">
        <pc:chgData name="Venkatesh, Dhananjayan [VISUS]" userId="a0199d1d-0a79-4309-afbe-7ea85bc005cc" providerId="ADAL" clId="{AC7992E2-0EEC-4A43-A36F-DDC752CFC61C}" dt="2022-08-19T08:16:47.731" v="16361"/>
        <pc:sldMkLst>
          <pc:docMk/>
          <pc:sldMk cId="36614558" sldId="2080106666"/>
        </pc:sldMkLst>
      </pc:sldChg>
      <pc:sldChg chg="addSp delSp modSp add mod ord">
        <pc:chgData name="Venkatesh, Dhananjayan [VISUS]" userId="a0199d1d-0a79-4309-afbe-7ea85bc005cc" providerId="ADAL" clId="{AC7992E2-0EEC-4A43-A36F-DDC752CFC61C}" dt="2022-08-24T16:53:13.690" v="20639"/>
        <pc:sldMkLst>
          <pc:docMk/>
          <pc:sldMk cId="1218212997" sldId="2080106667"/>
        </pc:sldMkLst>
        <pc:spChg chg="mod">
          <ac:chgData name="Venkatesh, Dhananjayan [VISUS]" userId="a0199d1d-0a79-4309-afbe-7ea85bc005cc" providerId="ADAL" clId="{AC7992E2-0EEC-4A43-A36F-DDC752CFC61C}" dt="2022-08-21T16:20:23.009" v="17783" actId="20577"/>
          <ac:spMkLst>
            <pc:docMk/>
            <pc:sldMk cId="1218212997" sldId="2080106667"/>
            <ac:spMk id="2" creationId="{B02676F2-7BBA-489E-9EF0-29509E1F735D}"/>
          </ac:spMkLst>
        </pc:spChg>
        <pc:spChg chg="del">
          <ac:chgData name="Venkatesh, Dhananjayan [VISUS]" userId="a0199d1d-0a79-4309-afbe-7ea85bc005cc" providerId="ADAL" clId="{AC7992E2-0EEC-4A43-A36F-DDC752CFC61C}" dt="2022-08-19T08:23:35.498" v="16611" actId="478"/>
          <ac:spMkLst>
            <pc:docMk/>
            <pc:sldMk cId="1218212997" sldId="2080106667"/>
            <ac:spMk id="3" creationId="{DCC15A52-5738-43A6-B24F-464B11F75751}"/>
          </ac:spMkLst>
        </pc:spChg>
        <pc:spChg chg="add mod">
          <ac:chgData name="Venkatesh, Dhananjayan [VISUS]" userId="a0199d1d-0a79-4309-afbe-7ea85bc005cc" providerId="ADAL" clId="{AC7992E2-0EEC-4A43-A36F-DDC752CFC61C}" dt="2022-08-23T18:06:28.703" v="19966" actId="13822"/>
          <ac:spMkLst>
            <pc:docMk/>
            <pc:sldMk cId="1218212997" sldId="2080106667"/>
            <ac:spMk id="5" creationId="{D5C321E4-EA7A-4F96-84CB-B4E6FA768C2D}"/>
          </ac:spMkLst>
        </pc:spChg>
        <pc:spChg chg="add del mod">
          <ac:chgData name="Venkatesh, Dhananjayan [VISUS]" userId="a0199d1d-0a79-4309-afbe-7ea85bc005cc" providerId="ADAL" clId="{AC7992E2-0EEC-4A43-A36F-DDC752CFC61C}" dt="2022-08-19T08:23:37.853" v="16612" actId="478"/>
          <ac:spMkLst>
            <pc:docMk/>
            <pc:sldMk cId="1218212997" sldId="2080106667"/>
            <ac:spMk id="6" creationId="{1B49B380-8402-4AFB-9437-286C431A7D41}"/>
          </ac:spMkLst>
        </pc:spChg>
        <pc:spChg chg="add mod">
          <ac:chgData name="Venkatesh, Dhananjayan [VISUS]" userId="a0199d1d-0a79-4309-afbe-7ea85bc005cc" providerId="ADAL" clId="{AC7992E2-0EEC-4A43-A36F-DDC752CFC61C}" dt="2022-08-23T18:06:19.136" v="19965" actId="13822"/>
          <ac:spMkLst>
            <pc:docMk/>
            <pc:sldMk cId="1218212997" sldId="2080106667"/>
            <ac:spMk id="6" creationId="{47657C15-F198-4CC1-A856-FB47ABF0A99E}"/>
          </ac:spMkLst>
        </pc:spChg>
        <pc:spChg chg="add del mod">
          <ac:chgData name="Venkatesh, Dhananjayan [VISUS]" userId="a0199d1d-0a79-4309-afbe-7ea85bc005cc" providerId="ADAL" clId="{AC7992E2-0EEC-4A43-A36F-DDC752CFC61C}" dt="2022-08-22T14:02:39.735" v="19042" actId="21"/>
          <ac:spMkLst>
            <pc:docMk/>
            <pc:sldMk cId="1218212997" sldId="2080106667"/>
            <ac:spMk id="7" creationId="{BE1DCDF8-AE2D-476F-875C-BF0AD555784E}"/>
          </ac:spMkLst>
        </pc:spChg>
        <pc:spChg chg="add mod">
          <ac:chgData name="Venkatesh, Dhananjayan [VISUS]" userId="a0199d1d-0a79-4309-afbe-7ea85bc005cc" providerId="ADAL" clId="{AC7992E2-0EEC-4A43-A36F-DDC752CFC61C}" dt="2022-08-23T18:06:19.136" v="19965" actId="13822"/>
          <ac:spMkLst>
            <pc:docMk/>
            <pc:sldMk cId="1218212997" sldId="2080106667"/>
            <ac:spMk id="8" creationId="{A3CA508E-D94B-4494-92E0-C7D0DF837631}"/>
          </ac:spMkLst>
        </pc:spChg>
        <pc:graphicFrameChg chg="add mod modGraphic">
          <ac:chgData name="Venkatesh, Dhananjayan [VISUS]" userId="a0199d1d-0a79-4309-afbe-7ea85bc005cc" providerId="ADAL" clId="{AC7992E2-0EEC-4A43-A36F-DDC752CFC61C}" dt="2022-08-24T16:53:13.690" v="20639"/>
          <ac:graphicFrameMkLst>
            <pc:docMk/>
            <pc:sldMk cId="1218212997" sldId="2080106667"/>
            <ac:graphicFrameMk id="4" creationId="{E6EA4769-FFE7-42AE-BD6D-CEF2218EDDA3}"/>
          </ac:graphicFrameMkLst>
        </pc:graphicFrameChg>
      </pc:sldChg>
      <pc:sldChg chg="addSp delSp modSp new mod">
        <pc:chgData name="Venkatesh, Dhananjayan [VISUS]" userId="a0199d1d-0a79-4309-afbe-7ea85bc005cc" providerId="ADAL" clId="{AC7992E2-0EEC-4A43-A36F-DDC752CFC61C}" dt="2022-08-24T10:35:29.505" v="20177" actId="20577"/>
        <pc:sldMkLst>
          <pc:docMk/>
          <pc:sldMk cId="3340452279" sldId="2080106668"/>
        </pc:sldMkLst>
        <pc:spChg chg="del mod">
          <ac:chgData name="Venkatesh, Dhananjayan [VISUS]" userId="a0199d1d-0a79-4309-afbe-7ea85bc005cc" providerId="ADAL" clId="{AC7992E2-0EEC-4A43-A36F-DDC752CFC61C}" dt="2022-08-21T13:26:57.057" v="17359" actId="478"/>
          <ac:spMkLst>
            <pc:docMk/>
            <pc:sldMk cId="3340452279" sldId="2080106668"/>
            <ac:spMk id="2" creationId="{FEDC785E-547C-4BBE-B018-346CF7FC54F8}"/>
          </ac:spMkLst>
        </pc:spChg>
        <pc:spChg chg="del">
          <ac:chgData name="Venkatesh, Dhananjayan [VISUS]" userId="a0199d1d-0a79-4309-afbe-7ea85bc005cc" providerId="ADAL" clId="{AC7992E2-0EEC-4A43-A36F-DDC752CFC61C}" dt="2022-08-19T10:11:33.485" v="16781" actId="3680"/>
          <ac:spMkLst>
            <pc:docMk/>
            <pc:sldMk cId="3340452279" sldId="2080106668"/>
            <ac:spMk id="3" creationId="{1DBEC914-195F-4491-952A-A879DD5423FA}"/>
          </ac:spMkLst>
        </pc:spChg>
        <pc:spChg chg="add del mod">
          <ac:chgData name="Venkatesh, Dhananjayan [VISUS]" userId="a0199d1d-0a79-4309-afbe-7ea85bc005cc" providerId="ADAL" clId="{AC7992E2-0EEC-4A43-A36F-DDC752CFC61C}" dt="2022-08-21T13:26:59.095" v="17360" actId="478"/>
          <ac:spMkLst>
            <pc:docMk/>
            <pc:sldMk cId="3340452279" sldId="2080106668"/>
            <ac:spMk id="5" creationId="{D85C4EB0-DFDB-4EC2-B017-BE500336073F}"/>
          </ac:spMkLst>
        </pc:spChg>
        <pc:spChg chg="add mod">
          <ac:chgData name="Venkatesh, Dhananjayan [VISUS]" userId="a0199d1d-0a79-4309-afbe-7ea85bc005cc" providerId="ADAL" clId="{AC7992E2-0EEC-4A43-A36F-DDC752CFC61C}" dt="2022-08-21T13:30:23.303" v="17505" actId="20577"/>
          <ac:spMkLst>
            <pc:docMk/>
            <pc:sldMk cId="3340452279" sldId="2080106668"/>
            <ac:spMk id="6" creationId="{273A3AE2-D3A4-4D60-9EB3-421CB1612B1C}"/>
          </ac:spMkLst>
        </pc:spChg>
        <pc:graphicFrameChg chg="add mod ord modGraphic">
          <ac:chgData name="Venkatesh, Dhananjayan [VISUS]" userId="a0199d1d-0a79-4309-afbe-7ea85bc005cc" providerId="ADAL" clId="{AC7992E2-0EEC-4A43-A36F-DDC752CFC61C}" dt="2022-08-24T10:35:29.505" v="20177" actId="20577"/>
          <ac:graphicFrameMkLst>
            <pc:docMk/>
            <pc:sldMk cId="3340452279" sldId="2080106668"/>
            <ac:graphicFrameMk id="4" creationId="{F971298D-D417-4253-A7C8-95C65E7B1C51}"/>
          </ac:graphicFrameMkLst>
        </pc:graphicFrameChg>
      </pc:sldChg>
      <pc:sldChg chg="addSp delSp modSp new add del mod">
        <pc:chgData name="Venkatesh, Dhananjayan [VISUS]" userId="a0199d1d-0a79-4309-afbe-7ea85bc005cc" providerId="ADAL" clId="{AC7992E2-0EEC-4A43-A36F-DDC752CFC61C}" dt="2022-08-23T18:18:55.680" v="20153" actId="47"/>
        <pc:sldMkLst>
          <pc:docMk/>
          <pc:sldMk cId="2536592996" sldId="2080106669"/>
        </pc:sldMkLst>
        <pc:spChg chg="mod">
          <ac:chgData name="Venkatesh, Dhananjayan [VISUS]" userId="a0199d1d-0a79-4309-afbe-7ea85bc005cc" providerId="ADAL" clId="{AC7992E2-0EEC-4A43-A36F-DDC752CFC61C}" dt="2022-08-23T18:16:55.259" v="20101" actId="14100"/>
          <ac:spMkLst>
            <pc:docMk/>
            <pc:sldMk cId="2536592996" sldId="2080106669"/>
            <ac:spMk id="2" creationId="{C3FCEBA9-AB17-415C-ADED-7B5772AB700A}"/>
          </ac:spMkLst>
        </pc:spChg>
        <pc:spChg chg="del">
          <ac:chgData name="Venkatesh, Dhananjayan [VISUS]" userId="a0199d1d-0a79-4309-afbe-7ea85bc005cc" providerId="ADAL" clId="{AC7992E2-0EEC-4A43-A36F-DDC752CFC61C}" dt="2022-08-23T18:16:58.793" v="20102" actId="3680"/>
          <ac:spMkLst>
            <pc:docMk/>
            <pc:sldMk cId="2536592996" sldId="2080106669"/>
            <ac:spMk id="3" creationId="{3DD39BC1-F0FA-445F-AEB2-AE938C1B4C8F}"/>
          </ac:spMkLst>
        </pc:spChg>
        <pc:graphicFrameChg chg="add mod ord modGraphic">
          <ac:chgData name="Venkatesh, Dhananjayan [VISUS]" userId="a0199d1d-0a79-4309-afbe-7ea85bc005cc" providerId="ADAL" clId="{AC7992E2-0EEC-4A43-A36F-DDC752CFC61C}" dt="2022-08-23T18:18:24.946" v="20151" actId="14734"/>
          <ac:graphicFrameMkLst>
            <pc:docMk/>
            <pc:sldMk cId="2536592996" sldId="2080106669"/>
            <ac:graphicFrameMk id="4" creationId="{FBD71668-8508-476F-9117-C95ED67C5DFD}"/>
          </ac:graphicFrameMkLst>
        </pc:graphicFrameChg>
      </pc:sldChg>
      <pc:sldChg chg="addSp delSp modSp new mod ord">
        <pc:chgData name="Venkatesh, Dhananjayan [VISUS]" userId="a0199d1d-0a79-4309-afbe-7ea85bc005cc" providerId="ADAL" clId="{AC7992E2-0EEC-4A43-A36F-DDC752CFC61C}" dt="2022-08-24T18:47:48.386" v="21329" actId="114"/>
        <pc:sldMkLst>
          <pc:docMk/>
          <pc:sldMk cId="377338" sldId="2080106670"/>
        </pc:sldMkLst>
        <pc:spChg chg="mod">
          <ac:chgData name="Venkatesh, Dhananjayan [VISUS]" userId="a0199d1d-0a79-4309-afbe-7ea85bc005cc" providerId="ADAL" clId="{AC7992E2-0EEC-4A43-A36F-DDC752CFC61C}" dt="2022-08-24T16:54:27.680" v="20678" actId="14100"/>
          <ac:spMkLst>
            <pc:docMk/>
            <pc:sldMk cId="377338" sldId="2080106670"/>
            <ac:spMk id="2" creationId="{405E58F9-2A1E-4A48-80D0-5CB3DFFF8EDA}"/>
          </ac:spMkLst>
        </pc:spChg>
        <pc:spChg chg="del">
          <ac:chgData name="Venkatesh, Dhananjayan [VISUS]" userId="a0199d1d-0a79-4309-afbe-7ea85bc005cc" providerId="ADAL" clId="{AC7992E2-0EEC-4A43-A36F-DDC752CFC61C}" dt="2022-08-24T16:54:31.454" v="20679" actId="478"/>
          <ac:spMkLst>
            <pc:docMk/>
            <pc:sldMk cId="377338" sldId="2080106670"/>
            <ac:spMk id="3" creationId="{3FFB0978-BE03-4E44-8B69-B5710C12AE77}"/>
          </ac:spMkLst>
        </pc:spChg>
        <pc:spChg chg="add mod">
          <ac:chgData name="Venkatesh, Dhananjayan [VISUS]" userId="a0199d1d-0a79-4309-afbe-7ea85bc005cc" providerId="ADAL" clId="{AC7992E2-0EEC-4A43-A36F-DDC752CFC61C}" dt="2022-08-24T18:47:48.386" v="21329" actId="114"/>
          <ac:spMkLst>
            <pc:docMk/>
            <pc:sldMk cId="377338" sldId="2080106670"/>
            <ac:spMk id="11" creationId="{D148863A-041F-412D-A88A-D1846C54FC36}"/>
          </ac:spMkLst>
        </pc:spChg>
        <pc:spChg chg="add mod">
          <ac:chgData name="Venkatesh, Dhananjayan [VISUS]" userId="a0199d1d-0a79-4309-afbe-7ea85bc005cc" providerId="ADAL" clId="{AC7992E2-0EEC-4A43-A36F-DDC752CFC61C}" dt="2022-08-24T18:41:16.734" v="21326" actId="1035"/>
          <ac:spMkLst>
            <pc:docMk/>
            <pc:sldMk cId="377338" sldId="2080106670"/>
            <ac:spMk id="12" creationId="{A34A57DA-3AB2-476A-AEBB-CFF5F72149C9}"/>
          </ac:spMkLst>
        </pc:spChg>
        <pc:spChg chg="add mod">
          <ac:chgData name="Venkatesh, Dhananjayan [VISUS]" userId="a0199d1d-0a79-4309-afbe-7ea85bc005cc" providerId="ADAL" clId="{AC7992E2-0EEC-4A43-A36F-DDC752CFC61C}" dt="2022-08-24T18:41:02.443" v="21319" actId="1076"/>
          <ac:spMkLst>
            <pc:docMk/>
            <pc:sldMk cId="377338" sldId="2080106670"/>
            <ac:spMk id="13" creationId="{C83E6342-FD67-431C-A5C8-49D7A6677298}"/>
          </ac:spMkLst>
        </pc:spChg>
        <pc:picChg chg="add mod">
          <ac:chgData name="Venkatesh, Dhananjayan [VISUS]" userId="a0199d1d-0a79-4309-afbe-7ea85bc005cc" providerId="ADAL" clId="{AC7992E2-0EEC-4A43-A36F-DDC752CFC61C}" dt="2022-08-24T18:39:47.210" v="21258" actId="1076"/>
          <ac:picMkLst>
            <pc:docMk/>
            <pc:sldMk cId="377338" sldId="2080106670"/>
            <ac:picMk id="5" creationId="{AFC17636-425C-451F-98C9-40F10EC2DB58}"/>
          </ac:picMkLst>
        </pc:picChg>
        <pc:picChg chg="add mod modCrop">
          <ac:chgData name="Venkatesh, Dhananjayan [VISUS]" userId="a0199d1d-0a79-4309-afbe-7ea85bc005cc" providerId="ADAL" clId="{AC7992E2-0EEC-4A43-A36F-DDC752CFC61C}" dt="2022-08-24T18:39:50.861" v="21259" actId="14100"/>
          <ac:picMkLst>
            <pc:docMk/>
            <pc:sldMk cId="377338" sldId="2080106670"/>
            <ac:picMk id="7" creationId="{AB601070-9C3C-4B1B-94E4-326FAA7BB40F}"/>
          </ac:picMkLst>
        </pc:picChg>
        <pc:cxnChg chg="add del mod">
          <ac:chgData name="Venkatesh, Dhananjayan [VISUS]" userId="a0199d1d-0a79-4309-afbe-7ea85bc005cc" providerId="ADAL" clId="{AC7992E2-0EEC-4A43-A36F-DDC752CFC61C}" dt="2022-08-24T17:08:12.198" v="20694" actId="478"/>
          <ac:cxnSpMkLst>
            <pc:docMk/>
            <pc:sldMk cId="377338" sldId="2080106670"/>
            <ac:cxnSpMk id="9" creationId="{944FC052-F1E5-4D08-94A3-64CC64BE0D34}"/>
          </ac:cxnSpMkLst>
        </pc:cxnChg>
      </pc:sldChg>
      <pc:sldMasterChg chg="delSldLayout">
        <pc:chgData name="Venkatesh, Dhananjayan [VISUS]" userId="a0199d1d-0a79-4309-afbe-7ea85bc005cc" providerId="ADAL" clId="{AC7992E2-0EEC-4A43-A36F-DDC752CFC61C}" dt="2022-08-15T11:37:06.188" v="390" actId="47"/>
        <pc:sldMasterMkLst>
          <pc:docMk/>
          <pc:sldMasterMk cId="3659446680" sldId="2147483856"/>
        </pc:sldMasterMkLst>
        <pc:sldLayoutChg chg="del">
          <pc:chgData name="Venkatesh, Dhananjayan [VISUS]" userId="a0199d1d-0a79-4309-afbe-7ea85bc005cc" providerId="ADAL" clId="{AC7992E2-0EEC-4A43-A36F-DDC752CFC61C}" dt="2022-08-15T11:37:06.188" v="390" actId="47"/>
          <pc:sldLayoutMkLst>
            <pc:docMk/>
            <pc:sldMasterMk cId="3659446680" sldId="2147483856"/>
            <pc:sldLayoutMk cId="2369160698" sldId="2147483875"/>
          </pc:sldLayoutMkLst>
        </pc:sldLayoutChg>
      </pc:sldMasterChg>
      <pc:sldMasterChg chg="delSldLayout">
        <pc:chgData name="Venkatesh, Dhananjayan [VISUS]" userId="a0199d1d-0a79-4309-afbe-7ea85bc005cc" providerId="ADAL" clId="{AC7992E2-0EEC-4A43-A36F-DDC752CFC61C}" dt="2022-08-15T14:33:21.633" v="3431" actId="2696"/>
        <pc:sldMasterMkLst>
          <pc:docMk/>
          <pc:sldMasterMk cId="1401758164" sldId="2147483878"/>
        </pc:sldMasterMkLst>
        <pc:sldLayoutChg chg="del">
          <pc:chgData name="Venkatesh, Dhananjayan [VISUS]" userId="a0199d1d-0a79-4309-afbe-7ea85bc005cc" providerId="ADAL" clId="{AC7992E2-0EEC-4A43-A36F-DDC752CFC61C}" dt="2022-08-15T14:33:21.633" v="3431" actId="2696"/>
          <pc:sldLayoutMkLst>
            <pc:docMk/>
            <pc:sldMasterMk cId="1401758164" sldId="2147483878"/>
            <pc:sldLayoutMk cId="669501757" sldId="2147483897"/>
          </pc:sldLayoutMkLst>
        </pc:sldLayoutChg>
        <pc:sldLayoutChg chg="del">
          <pc:chgData name="Venkatesh, Dhananjayan [VISUS]" userId="a0199d1d-0a79-4309-afbe-7ea85bc005cc" providerId="ADAL" clId="{AC7992E2-0EEC-4A43-A36F-DDC752CFC61C}" dt="2022-08-15T12:00:58.199" v="734" actId="47"/>
          <pc:sldLayoutMkLst>
            <pc:docMk/>
            <pc:sldMasterMk cId="1401758164" sldId="2147483878"/>
            <pc:sldLayoutMk cId="386439622" sldId="214748389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F0B03-FCFD-4B6A-8CBB-B206727118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107BDC-687C-47A2-A65A-6B86F3B437B8}">
      <dgm:prSet/>
      <dgm:spPr/>
      <dgm:t>
        <a:bodyPr/>
        <a:lstStyle/>
        <a:p>
          <a:r>
            <a:rPr lang="en-US" b="0" i="0"/>
            <a:t>Work Items </a:t>
          </a:r>
          <a:r>
            <a:rPr lang="en-US" b="1" i="0"/>
            <a:t>represent various artifacts - </a:t>
          </a:r>
          <a:r>
            <a:rPr lang="en-US" b="0" i="0"/>
            <a:t>for example </a:t>
          </a:r>
          <a:r>
            <a:rPr lang="en-US" b="1" i="0"/>
            <a:t>requirements, tasks, change requests</a:t>
          </a:r>
          <a:r>
            <a:rPr lang="en-US" b="0" i="0"/>
            <a:t>. Each artifact type is represented in Polarion by a Work Item type defined in the global configuration, the project configuration, or both.</a:t>
          </a:r>
          <a:endParaRPr lang="en-US"/>
        </a:p>
      </dgm:t>
    </dgm:pt>
    <dgm:pt modelId="{D5CFC8FA-6FD3-4752-9A69-79E3FADB0789}" type="parTrans" cxnId="{D75F04A0-63D8-4CC3-9DDA-AAD5382FE7C7}">
      <dgm:prSet/>
      <dgm:spPr/>
      <dgm:t>
        <a:bodyPr/>
        <a:lstStyle/>
        <a:p>
          <a:endParaRPr lang="en-US"/>
        </a:p>
      </dgm:t>
    </dgm:pt>
    <dgm:pt modelId="{911824C6-FE1A-46A8-A56E-16DFB27976CB}" type="sibTrans" cxnId="{D75F04A0-63D8-4CC3-9DDA-AAD5382FE7C7}">
      <dgm:prSet/>
      <dgm:spPr/>
      <dgm:t>
        <a:bodyPr/>
        <a:lstStyle/>
        <a:p>
          <a:endParaRPr lang="en-US"/>
        </a:p>
      </dgm:t>
    </dgm:pt>
    <dgm:pt modelId="{9DFCE5BB-FF63-49E3-BB2E-FB833F9A44A5}" type="pres">
      <dgm:prSet presAssocID="{415F0B03-FCFD-4B6A-8CBB-B206727118FD}" presName="linear" presStyleCnt="0">
        <dgm:presLayoutVars>
          <dgm:animLvl val="lvl"/>
          <dgm:resizeHandles val="exact"/>
        </dgm:presLayoutVars>
      </dgm:prSet>
      <dgm:spPr/>
    </dgm:pt>
    <dgm:pt modelId="{69782BB6-E247-429B-8934-6FEBD7EF82E7}" type="pres">
      <dgm:prSet presAssocID="{58107BDC-687C-47A2-A65A-6B86F3B437B8}" presName="parentText" presStyleLbl="node1" presStyleIdx="0" presStyleCnt="1" custScaleY="17150" custLinFactNeighborY="-4158">
        <dgm:presLayoutVars>
          <dgm:chMax val="0"/>
          <dgm:bulletEnabled val="1"/>
        </dgm:presLayoutVars>
      </dgm:prSet>
      <dgm:spPr/>
    </dgm:pt>
  </dgm:ptLst>
  <dgm:cxnLst>
    <dgm:cxn modelId="{E6C1C13A-B10B-4326-8AFE-34BD0C44AC8C}" type="presOf" srcId="{415F0B03-FCFD-4B6A-8CBB-B206727118FD}" destId="{9DFCE5BB-FF63-49E3-BB2E-FB833F9A44A5}" srcOrd="0" destOrd="0" presId="urn:microsoft.com/office/officeart/2005/8/layout/vList2"/>
    <dgm:cxn modelId="{80FC9B5F-DADF-4AB9-8229-8370D9806D9E}" type="presOf" srcId="{58107BDC-687C-47A2-A65A-6B86F3B437B8}" destId="{69782BB6-E247-429B-8934-6FEBD7EF82E7}" srcOrd="0" destOrd="0" presId="urn:microsoft.com/office/officeart/2005/8/layout/vList2"/>
    <dgm:cxn modelId="{D75F04A0-63D8-4CC3-9DDA-AAD5382FE7C7}" srcId="{415F0B03-FCFD-4B6A-8CBB-B206727118FD}" destId="{58107BDC-687C-47A2-A65A-6B86F3B437B8}" srcOrd="0" destOrd="0" parTransId="{D5CFC8FA-6FD3-4752-9A69-79E3FADB0789}" sibTransId="{911824C6-FE1A-46A8-A56E-16DFB27976CB}"/>
    <dgm:cxn modelId="{2450D900-181E-41D8-9FEC-DFBC493EC424}" type="presParOf" srcId="{9DFCE5BB-FF63-49E3-BB2E-FB833F9A44A5}" destId="{69782BB6-E247-429B-8934-6FEBD7EF82E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Create</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Create document using pre-configured templates</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BF374F04-72E2-4E92-8F72-B6F3E44435C1}">
      <dgm:prSet phldrT="[Text]"/>
      <dgm:spPr/>
      <dgm:t>
        <a:bodyPr/>
        <a:lstStyle/>
        <a:p>
          <a:r>
            <a:rPr lang="en-US"/>
            <a:t>Edit the document</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Save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Save the document</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2DB3D9B9-87B4-4122-8CF2-7D9493EF7EB1}">
      <dgm:prSet phldrT="[Text]"/>
      <dgm:spPr/>
      <dgm:t>
        <a:bodyPr/>
        <a:lstStyle/>
        <a:p>
          <a:r>
            <a:rPr lang="en-US"/>
            <a:t>Edit</a:t>
          </a:r>
        </a:p>
      </dgm:t>
    </dgm:pt>
    <dgm:pt modelId="{D5149B39-36BD-4B72-BA3B-8081542A9192}" type="sibTrans" cxnId="{4D8C1824-1C96-4F87-8F92-925D178B60AE}">
      <dgm:prSet/>
      <dgm:spPr/>
      <dgm:t>
        <a:bodyPr/>
        <a:lstStyle/>
        <a:p>
          <a:endParaRPr lang="en-US"/>
        </a:p>
      </dgm:t>
    </dgm:pt>
    <dgm:pt modelId="{4C6AFA68-F626-4E35-AB3C-265688DDC8B4}" type="parTrans" cxnId="{4D8C1824-1C96-4F87-8F92-925D178B60AE}">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1A3AB871-E4B5-43A8-B6D5-BEEEBC2D392F}" type="pres">
      <dgm:prSet presAssocID="{A7E686E4-DEDC-49A2-A1B4-3624D40B7230}" presName="Accent4" presStyleCnt="0"/>
      <dgm:spPr/>
    </dgm:pt>
    <dgm:pt modelId="{0639029B-DC35-4E73-9789-48D072D6E4E8}" type="pres">
      <dgm:prSet presAssocID="{A7E686E4-DEDC-49A2-A1B4-3624D40B7230}" presName="Accent" presStyleLbl="node1" presStyleIdx="0" presStyleCnt="4"/>
      <dgm:spPr/>
    </dgm:pt>
    <dgm:pt modelId="{071880C3-6EB9-4513-A5D0-191801716680}" type="pres">
      <dgm:prSet presAssocID="{A7E686E4-DEDC-49A2-A1B4-3624D40B7230}" presName="ParentBackground4" presStyleCnt="0"/>
      <dgm:spPr/>
    </dgm:pt>
    <dgm:pt modelId="{DEC0F3F4-709A-4DFC-BADA-AFC59EEEFD8F}" type="pres">
      <dgm:prSet presAssocID="{A7E686E4-DEDC-49A2-A1B4-3624D40B7230}" presName="ParentBackground" presStyleLbl="fgAcc1" presStyleIdx="0" presStyleCnt="4"/>
      <dgm:spPr/>
    </dgm:pt>
    <dgm:pt modelId="{DC20A133-333C-472A-9111-A0671CE90264}" type="pres">
      <dgm:prSet presAssocID="{A7E686E4-DEDC-49A2-A1B4-3624D40B7230}" presName="Child4" presStyleLbl="revTx" presStyleIdx="0" presStyleCnt="4">
        <dgm:presLayoutVars>
          <dgm:chMax val="0"/>
          <dgm:chPref val="0"/>
          <dgm:bulletEnabled val="1"/>
        </dgm:presLayoutVars>
      </dgm:prSet>
      <dgm:spPr/>
    </dgm:pt>
    <dgm:pt modelId="{CEA40165-884D-4160-BE3B-CEB590A4D54D}" type="pres">
      <dgm:prSet presAssocID="{A7E686E4-DEDC-49A2-A1B4-3624D40B7230}" presName="Parent4" presStyleLbl="revTx" presStyleIdx="0" presStyleCnt="4">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1" presStyleCnt="4"/>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1" presStyleCnt="4"/>
      <dgm:spPr/>
    </dgm:pt>
    <dgm:pt modelId="{C83B5491-068D-4687-992D-510B45BA6548}" type="pres">
      <dgm:prSet presAssocID="{F6EAF2E9-6004-4F7B-97C2-F302BBCB8265}" presName="Child3" presStyleLbl="revTx" presStyleIdx="1" presStyleCnt="4">
        <dgm:presLayoutVars>
          <dgm:chMax val="0"/>
          <dgm:chPref val="0"/>
          <dgm:bulletEnabled val="1"/>
        </dgm:presLayoutVars>
      </dgm:prSet>
      <dgm:spPr/>
    </dgm:pt>
    <dgm:pt modelId="{E51FDC44-1F15-49E8-A63A-9A29ECD354DD}" type="pres">
      <dgm:prSet presAssocID="{F6EAF2E9-6004-4F7B-97C2-F302BBCB8265}" presName="Parent3" presStyleLbl="revTx" presStyleIdx="1" presStyleCnt="4">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2" presStyleCnt="4"/>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2" presStyleCnt="4"/>
      <dgm:spPr/>
    </dgm:pt>
    <dgm:pt modelId="{ECF0B9B7-5C17-4669-BC48-DF970BE9BC83}" type="pres">
      <dgm:prSet presAssocID="{2DB3D9B9-87B4-4122-8CF2-7D9493EF7EB1}" presName="Child2" presStyleLbl="revTx" presStyleIdx="2" presStyleCnt="4">
        <dgm:presLayoutVars>
          <dgm:chMax val="0"/>
          <dgm:chPref val="0"/>
          <dgm:bulletEnabled val="1"/>
        </dgm:presLayoutVars>
      </dgm:prSet>
      <dgm:spPr/>
    </dgm:pt>
    <dgm:pt modelId="{C0684E0B-1ACC-4E64-BFFC-089D1D95D891}" type="pres">
      <dgm:prSet presAssocID="{2DB3D9B9-87B4-4122-8CF2-7D9493EF7EB1}" presName="Parent2" presStyleLbl="revTx" presStyleIdx="2" presStyleCnt="4">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3" presStyleCnt="4"/>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3" presStyleCnt="4"/>
      <dgm:spPr/>
    </dgm:pt>
    <dgm:pt modelId="{DCE511FF-B4DE-4FED-9121-00CAE7E9DCA5}" type="pres">
      <dgm:prSet presAssocID="{74B37A7C-7D83-45B8-AF9E-AA4B52DD93F5}" presName="Child1" presStyleLbl="revTx" presStyleIdx="3" presStyleCnt="4">
        <dgm:presLayoutVars>
          <dgm:chMax val="0"/>
          <dgm:chPref val="0"/>
          <dgm:bulletEnabled val="1"/>
        </dgm:presLayoutVars>
      </dgm:prSet>
      <dgm:spPr/>
    </dgm:pt>
    <dgm:pt modelId="{F1931E90-765E-4484-8BE6-027EEF2DC780}" type="pres">
      <dgm:prSet presAssocID="{74B37A7C-7D83-45B8-AF9E-AA4B52DD93F5}" presName="Parent1" presStyleLbl="revTx" presStyleIdx="3" presStyleCnt="4">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04BD65-50A0-4623-8FDD-25AEA190443F}" type="presOf" srcId="{7A727FED-ED12-4C21-89A2-46B351C8B400}" destId="{DC20A133-333C-472A-9111-A0671CE90264}" srcOrd="0" destOrd="0" presId="urn:microsoft.com/office/officeart/2011/layout/CircleProcess"/>
    <dgm:cxn modelId="{AD4FEF47-5C38-48DE-99EF-C3C82C759932}" type="presOf" srcId="{A7E686E4-DEDC-49A2-A1B4-3624D40B7230}" destId="{CEA40165-884D-4160-BE3B-CEB590A4D54D}" srcOrd="1"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3" destOrd="0" parTransId="{CEB59259-5DDD-4166-B8BA-62C294911AC6}" sibTransId="{F3738813-2C5A-4CFA-900D-A46CE6AA704C}"/>
    <dgm:cxn modelId="{36B11F57-CE18-4DDD-9F89-3A9838C56B50}" type="presOf" srcId="{A7E686E4-DEDC-49A2-A1B4-3624D40B7230}" destId="{DEC0F3F4-709A-4DFC-BADA-AFC59EEEFD8F}" srcOrd="0" destOrd="0" presId="urn:microsoft.com/office/officeart/2011/layout/CircleProcess"/>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D19BE78B-AFDF-4526-BDE7-6809AFB75B34}" type="presParOf" srcId="{C3DB6538-7EF4-45B0-BD68-15ADBFF3489A}" destId="{1A3AB871-E4B5-43A8-B6D5-BEEEBC2D392F}" srcOrd="0" destOrd="0" presId="urn:microsoft.com/office/officeart/2011/layout/CircleProcess"/>
    <dgm:cxn modelId="{A480B7F9-DF8D-4BC7-B28E-E89307B0251B}" type="presParOf" srcId="{1A3AB871-E4B5-43A8-B6D5-BEEEBC2D392F}" destId="{0639029B-DC35-4E73-9789-48D072D6E4E8}" srcOrd="0" destOrd="0" presId="urn:microsoft.com/office/officeart/2011/layout/CircleProcess"/>
    <dgm:cxn modelId="{B59D731F-DB16-4CB3-A3C1-A9C9A30118F7}" type="presParOf" srcId="{C3DB6538-7EF4-45B0-BD68-15ADBFF3489A}" destId="{071880C3-6EB9-4513-A5D0-191801716680}" srcOrd="1" destOrd="0" presId="urn:microsoft.com/office/officeart/2011/layout/CircleProcess"/>
    <dgm:cxn modelId="{6F183BCD-87B3-4167-8726-CF9B92A0F710}" type="presParOf" srcId="{071880C3-6EB9-4513-A5D0-191801716680}" destId="{DEC0F3F4-709A-4DFC-BADA-AFC59EEEFD8F}" srcOrd="0" destOrd="0" presId="urn:microsoft.com/office/officeart/2011/layout/CircleProcess"/>
    <dgm:cxn modelId="{8D0FDC90-A28B-4CD4-BB77-0FEBD853D5E3}" type="presParOf" srcId="{C3DB6538-7EF4-45B0-BD68-15ADBFF3489A}" destId="{DC20A133-333C-472A-9111-A0671CE90264}" srcOrd="2" destOrd="0" presId="urn:microsoft.com/office/officeart/2011/layout/CircleProcess"/>
    <dgm:cxn modelId="{4828DC4F-B8D1-49B5-8138-0A3E36ADB2A3}" type="presParOf" srcId="{C3DB6538-7EF4-45B0-BD68-15ADBFF3489A}" destId="{CEA40165-884D-4160-BE3B-CEB590A4D54D}" srcOrd="3" destOrd="0" presId="urn:microsoft.com/office/officeart/2011/layout/CircleProcess"/>
    <dgm:cxn modelId="{0E47381D-5720-4259-A2F3-25EA21F7F80F}" type="presParOf" srcId="{C3DB6538-7EF4-45B0-BD68-15ADBFF3489A}" destId="{A34CEB3C-AFCA-420E-B362-192D66FB9B0F}" srcOrd="4"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5"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6" destOrd="0" presId="urn:microsoft.com/office/officeart/2011/layout/CircleProcess"/>
    <dgm:cxn modelId="{9923220D-6C33-428F-AFAC-1ACAB975C3CF}" type="presParOf" srcId="{C3DB6538-7EF4-45B0-BD68-15ADBFF3489A}" destId="{E51FDC44-1F15-49E8-A63A-9A29ECD354DD}" srcOrd="7" destOrd="0" presId="urn:microsoft.com/office/officeart/2011/layout/CircleProcess"/>
    <dgm:cxn modelId="{9EF10E12-9106-4EAC-86F2-40714FB00094}" type="presParOf" srcId="{C3DB6538-7EF4-45B0-BD68-15ADBFF3489A}" destId="{E15B4774-DBB9-475D-A1B5-9BF7DE62C10E}" srcOrd="8"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9"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0" destOrd="0" presId="urn:microsoft.com/office/officeart/2011/layout/CircleProcess"/>
    <dgm:cxn modelId="{BCC18FC8-9A1E-4925-BDF3-9A26BA3EAAC7}" type="presParOf" srcId="{C3DB6538-7EF4-45B0-BD68-15ADBFF3489A}" destId="{C0684E0B-1ACC-4E64-BFFC-089D1D95D891}" srcOrd="11" destOrd="0" presId="urn:microsoft.com/office/officeart/2011/layout/CircleProcess"/>
    <dgm:cxn modelId="{F7D8A3CC-0CC2-4051-A961-1CE47A8106FC}" type="presParOf" srcId="{C3DB6538-7EF4-45B0-BD68-15ADBFF3489A}" destId="{384761AA-3020-4E0F-B95F-FF223EAD53ED}" srcOrd="12"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3"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4" destOrd="0" presId="urn:microsoft.com/office/officeart/2011/layout/CircleProcess"/>
    <dgm:cxn modelId="{D91371A1-2A16-4E00-B20C-6EB92D953151}" type="presParOf" srcId="{C3DB6538-7EF4-45B0-BD68-15ADBFF3489A}" destId="{F1931E90-765E-4484-8BE6-027EEF2DC780}"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4CC120-3608-4C03-B8BA-D8B575938CA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4B37A7C-7D83-45B8-AF9E-AA4B52DD93F5}">
      <dgm:prSet phldrT="[Text]"/>
      <dgm:spPr/>
      <dgm:t>
        <a:bodyPr/>
        <a:lstStyle/>
        <a:p>
          <a:r>
            <a:rPr lang="en-US"/>
            <a:t>Import</a:t>
          </a:r>
        </a:p>
      </dgm:t>
    </dgm:pt>
    <dgm:pt modelId="{14B787FB-3978-4FDF-9482-52D89EBFB328}" type="parTrans" cxnId="{13A48A82-D4B3-4F76-AB80-54256A92D85B}">
      <dgm:prSet/>
      <dgm:spPr/>
      <dgm:t>
        <a:bodyPr/>
        <a:lstStyle/>
        <a:p>
          <a:endParaRPr lang="en-US"/>
        </a:p>
      </dgm:t>
    </dgm:pt>
    <dgm:pt modelId="{CF074C96-613C-4CDE-930C-46B6BA51E5E9}" type="sibTrans" cxnId="{13A48A82-D4B3-4F76-AB80-54256A92D85B}">
      <dgm:prSet/>
      <dgm:spPr/>
      <dgm:t>
        <a:bodyPr/>
        <a:lstStyle/>
        <a:p>
          <a:endParaRPr lang="en-US"/>
        </a:p>
      </dgm:t>
    </dgm:pt>
    <dgm:pt modelId="{8A98DF40-60CF-48B2-A6C0-DE9F2147E793}">
      <dgm:prSet phldrT="[Text]"/>
      <dgm:spPr/>
      <dgm:t>
        <a:bodyPr/>
        <a:lstStyle/>
        <a:p>
          <a:r>
            <a:rPr lang="en-US"/>
            <a:t>Import legacy work items with links in bulk</a:t>
          </a:r>
        </a:p>
      </dgm:t>
    </dgm:pt>
    <dgm:pt modelId="{5826679F-62F1-40D3-A5AD-42069C780D6C}" type="parTrans" cxnId="{E6249E91-E043-4F8F-9639-362900EDEE33}">
      <dgm:prSet/>
      <dgm:spPr/>
      <dgm:t>
        <a:bodyPr/>
        <a:lstStyle/>
        <a:p>
          <a:endParaRPr lang="en-US"/>
        </a:p>
      </dgm:t>
    </dgm:pt>
    <dgm:pt modelId="{4C1753D0-9A23-44CB-8D03-578DE67513E8}" type="sibTrans" cxnId="{E6249E91-E043-4F8F-9639-362900EDEE33}">
      <dgm:prSet/>
      <dgm:spPr/>
      <dgm:t>
        <a:bodyPr/>
        <a:lstStyle/>
        <a:p>
          <a:endParaRPr lang="en-US"/>
        </a:p>
      </dgm:t>
    </dgm:pt>
    <dgm:pt modelId="{2DB3D9B9-87B4-4122-8CF2-7D9493EF7EB1}">
      <dgm:prSet phldrT="[Text]"/>
      <dgm:spPr/>
      <dgm:t>
        <a:bodyPr/>
        <a:lstStyle/>
        <a:p>
          <a:r>
            <a:rPr lang="en-US"/>
            <a:t>Edit</a:t>
          </a:r>
        </a:p>
      </dgm:t>
    </dgm:pt>
    <dgm:pt modelId="{4C6AFA68-F626-4E35-AB3C-265688DDC8B4}" type="parTrans" cxnId="{4D8C1824-1C96-4F87-8F92-925D178B60AE}">
      <dgm:prSet/>
      <dgm:spPr/>
      <dgm:t>
        <a:bodyPr/>
        <a:lstStyle/>
        <a:p>
          <a:endParaRPr lang="en-US"/>
        </a:p>
      </dgm:t>
    </dgm:pt>
    <dgm:pt modelId="{D5149B39-36BD-4B72-BA3B-8081542A9192}" type="sibTrans" cxnId="{4D8C1824-1C96-4F87-8F92-925D178B60AE}">
      <dgm:prSet/>
      <dgm:spPr/>
      <dgm:t>
        <a:bodyPr/>
        <a:lstStyle/>
        <a:p>
          <a:endParaRPr lang="en-US"/>
        </a:p>
      </dgm:t>
    </dgm:pt>
    <dgm:pt modelId="{BF374F04-72E2-4E92-8F72-B6F3E44435C1}">
      <dgm:prSet phldrT="[Text]"/>
      <dgm:spPr/>
      <dgm:t>
        <a:bodyPr/>
        <a:lstStyle/>
        <a:p>
          <a:r>
            <a:rPr lang="en-US"/>
            <a:t>Edit work items and links</a:t>
          </a:r>
        </a:p>
      </dgm:t>
    </dgm:pt>
    <dgm:pt modelId="{2538DE0C-CFF9-4B6F-BCEB-A80AB14393BD}" type="parTrans" cxnId="{B024AC48-D400-4CA9-AB76-BDF18D037BFB}">
      <dgm:prSet/>
      <dgm:spPr/>
      <dgm:t>
        <a:bodyPr/>
        <a:lstStyle/>
        <a:p>
          <a:endParaRPr lang="en-US"/>
        </a:p>
      </dgm:t>
    </dgm:pt>
    <dgm:pt modelId="{2E4513E4-8C94-455A-B492-C66B9A2F457D}" type="sibTrans" cxnId="{B024AC48-D400-4CA9-AB76-BDF18D037BFB}">
      <dgm:prSet/>
      <dgm:spPr/>
      <dgm:t>
        <a:bodyPr/>
        <a:lstStyle/>
        <a:p>
          <a:endParaRPr lang="en-US"/>
        </a:p>
      </dgm:t>
    </dgm:pt>
    <dgm:pt modelId="{F6EAF2E9-6004-4F7B-97C2-F302BBCB8265}">
      <dgm:prSet phldrT="[Text]"/>
      <dgm:spPr/>
      <dgm:t>
        <a:bodyPr/>
        <a:lstStyle/>
        <a:p>
          <a:r>
            <a:rPr lang="en-US"/>
            <a:t>Create</a:t>
          </a:r>
        </a:p>
      </dgm:t>
    </dgm:pt>
    <dgm:pt modelId="{EEBEF3A8-3A22-499D-988F-CB0A2F0847A8}" type="parTrans" cxnId="{48EAF0F4-66AE-48F7-B4BD-01596FA48C71}">
      <dgm:prSet/>
      <dgm:spPr/>
      <dgm:t>
        <a:bodyPr/>
        <a:lstStyle/>
        <a:p>
          <a:endParaRPr lang="en-US"/>
        </a:p>
      </dgm:t>
    </dgm:pt>
    <dgm:pt modelId="{A6D1C5E7-6A7D-4FA5-8996-C79441DBB6E7}" type="sibTrans" cxnId="{48EAF0F4-66AE-48F7-B4BD-01596FA48C71}">
      <dgm:prSet/>
      <dgm:spPr/>
      <dgm:t>
        <a:bodyPr/>
        <a:lstStyle/>
        <a:p>
          <a:endParaRPr lang="en-US"/>
        </a:p>
      </dgm:t>
    </dgm:pt>
    <dgm:pt modelId="{D14CCB4A-EE8E-4D25-8CB7-54CF3310DCF3}">
      <dgm:prSet phldrT="[Text]"/>
      <dgm:spPr/>
      <dgm:t>
        <a:bodyPr/>
        <a:lstStyle/>
        <a:p>
          <a:r>
            <a:rPr lang="en-US"/>
            <a:t>Create new work items and links</a:t>
          </a:r>
        </a:p>
      </dgm:t>
    </dgm:pt>
    <dgm:pt modelId="{7980BB20-4BA9-4AC9-BACF-817541635744}" type="parTrans" cxnId="{3DA5CB80-D7F6-4F72-935F-12C86B06D8FF}">
      <dgm:prSet/>
      <dgm:spPr/>
      <dgm:t>
        <a:bodyPr/>
        <a:lstStyle/>
        <a:p>
          <a:endParaRPr lang="en-US"/>
        </a:p>
      </dgm:t>
    </dgm:pt>
    <dgm:pt modelId="{500289D2-9FA0-4242-9B8B-8CA555EFE753}" type="sibTrans" cxnId="{3DA5CB80-D7F6-4F72-935F-12C86B06D8FF}">
      <dgm:prSet/>
      <dgm:spPr/>
      <dgm:t>
        <a:bodyPr/>
        <a:lstStyle/>
        <a:p>
          <a:endParaRPr lang="en-US"/>
        </a:p>
      </dgm:t>
    </dgm:pt>
    <dgm:pt modelId="{A7E686E4-DEDC-49A2-A1B4-3624D40B7230}">
      <dgm:prSet phldrT="[Text]"/>
      <dgm:spPr/>
      <dgm:t>
        <a:bodyPr/>
        <a:lstStyle/>
        <a:p>
          <a:r>
            <a:rPr lang="en-US"/>
            <a:t>Export</a:t>
          </a:r>
        </a:p>
      </dgm:t>
    </dgm:pt>
    <dgm:pt modelId="{CEB59259-5DDD-4166-B8BA-62C294911AC6}" type="parTrans" cxnId="{9006166D-100E-4204-9182-5C7F5CF54AA7}">
      <dgm:prSet/>
      <dgm:spPr/>
      <dgm:t>
        <a:bodyPr/>
        <a:lstStyle/>
        <a:p>
          <a:endParaRPr lang="en-US"/>
        </a:p>
      </dgm:t>
    </dgm:pt>
    <dgm:pt modelId="{F3738813-2C5A-4CFA-900D-A46CE6AA704C}" type="sibTrans" cxnId="{9006166D-100E-4204-9182-5C7F5CF54AA7}">
      <dgm:prSet/>
      <dgm:spPr/>
      <dgm:t>
        <a:bodyPr/>
        <a:lstStyle/>
        <a:p>
          <a:endParaRPr lang="en-US"/>
        </a:p>
      </dgm:t>
    </dgm:pt>
    <dgm:pt modelId="{7A727FED-ED12-4C21-89A2-46B351C8B400}">
      <dgm:prSet phldrT="[Text]"/>
      <dgm:spPr/>
      <dgm:t>
        <a:bodyPr/>
        <a:lstStyle/>
        <a:p>
          <a:r>
            <a:rPr lang="en-US"/>
            <a:t>Export pdf and redline version </a:t>
          </a:r>
        </a:p>
      </dgm:t>
    </dgm:pt>
    <dgm:pt modelId="{F15005D8-3139-430B-B985-210AB357955E}" type="parTrans" cxnId="{B7E240A7-7BD6-4172-A0D3-943F3F69CC92}">
      <dgm:prSet/>
      <dgm:spPr/>
      <dgm:t>
        <a:bodyPr/>
        <a:lstStyle/>
        <a:p>
          <a:endParaRPr lang="en-US"/>
        </a:p>
      </dgm:t>
    </dgm:pt>
    <dgm:pt modelId="{D6D30A16-1B77-4241-BD23-738F483D5B32}" type="sibTrans" cxnId="{B7E240A7-7BD6-4172-A0D3-943F3F69CC92}">
      <dgm:prSet/>
      <dgm:spPr/>
      <dgm:t>
        <a:bodyPr/>
        <a:lstStyle/>
        <a:p>
          <a:endParaRPr lang="en-US"/>
        </a:p>
      </dgm:t>
    </dgm:pt>
    <dgm:pt modelId="{FE8B2E67-5BC0-4013-9DF3-F042CEB49AEC}">
      <dgm:prSet phldrT="[Text]"/>
      <dgm:spPr/>
      <dgm:t>
        <a:bodyPr/>
        <a:lstStyle/>
        <a:p>
          <a:r>
            <a:rPr lang="en-US"/>
            <a:t>Approve</a:t>
          </a:r>
        </a:p>
      </dgm:t>
    </dgm:pt>
    <dgm:pt modelId="{DBD78724-A0AC-47FB-ABC0-C6D4C1F6A37A}" type="parTrans" cxnId="{F525C1DD-6AE4-4F33-8A2D-6DDA7E11E99C}">
      <dgm:prSet/>
      <dgm:spPr/>
      <dgm:t>
        <a:bodyPr/>
        <a:lstStyle/>
        <a:p>
          <a:endParaRPr lang="en-US"/>
        </a:p>
      </dgm:t>
    </dgm:pt>
    <dgm:pt modelId="{ACC648F1-B46B-4C86-B689-2FCB052536B8}" type="sibTrans" cxnId="{F525C1DD-6AE4-4F33-8A2D-6DDA7E11E99C}">
      <dgm:prSet/>
      <dgm:spPr/>
      <dgm:t>
        <a:bodyPr/>
        <a:lstStyle/>
        <a:p>
          <a:endParaRPr lang="en-US"/>
        </a:p>
      </dgm:t>
    </dgm:pt>
    <dgm:pt modelId="{B0893148-B54E-4E68-A45D-EDD605766DD5}">
      <dgm:prSet phldrT="[Text]"/>
      <dgm:spPr/>
      <dgm:t>
        <a:bodyPr/>
        <a:lstStyle/>
        <a:p>
          <a:r>
            <a:rPr lang="en-US"/>
            <a:t>Approve work items</a:t>
          </a:r>
        </a:p>
      </dgm:t>
    </dgm:pt>
    <dgm:pt modelId="{7B86AD27-5926-4354-B5BD-24E2A226284E}" type="parTrans" cxnId="{F3E2FC7F-EDA1-4826-BAD2-E1BCA9E94E70}">
      <dgm:prSet/>
      <dgm:spPr/>
      <dgm:t>
        <a:bodyPr/>
        <a:lstStyle/>
        <a:p>
          <a:endParaRPr lang="en-US"/>
        </a:p>
      </dgm:t>
    </dgm:pt>
    <dgm:pt modelId="{EE7158A7-DF05-4451-8060-A030F4A61A42}" type="sibTrans" cxnId="{F3E2FC7F-EDA1-4826-BAD2-E1BCA9E94E70}">
      <dgm:prSet/>
      <dgm:spPr/>
      <dgm:t>
        <a:bodyPr/>
        <a:lstStyle/>
        <a:p>
          <a:endParaRPr lang="en-US"/>
        </a:p>
      </dgm:t>
    </dgm:pt>
    <dgm:pt modelId="{C3DB6538-7EF4-45B0-BD68-15ADBFF3489A}" type="pres">
      <dgm:prSet presAssocID="{724CC120-3608-4C03-B8BA-D8B575938CA9}" presName="Name0" presStyleCnt="0">
        <dgm:presLayoutVars>
          <dgm:chMax val="11"/>
          <dgm:chPref val="11"/>
          <dgm:dir/>
          <dgm:resizeHandles/>
        </dgm:presLayoutVars>
      </dgm:prSet>
      <dgm:spPr/>
    </dgm:pt>
    <dgm:pt modelId="{899D872D-8F3B-4AE9-9B3B-1B22755FB1F6}" type="pres">
      <dgm:prSet presAssocID="{A7E686E4-DEDC-49A2-A1B4-3624D40B7230}" presName="Accent5" presStyleCnt="0"/>
      <dgm:spPr/>
    </dgm:pt>
    <dgm:pt modelId="{0639029B-DC35-4E73-9789-48D072D6E4E8}" type="pres">
      <dgm:prSet presAssocID="{A7E686E4-DEDC-49A2-A1B4-3624D40B7230}" presName="Accent" presStyleLbl="node1" presStyleIdx="0" presStyleCnt="5"/>
      <dgm:spPr/>
    </dgm:pt>
    <dgm:pt modelId="{20D131E1-88BC-497E-8878-2D2163C1BB3A}" type="pres">
      <dgm:prSet presAssocID="{A7E686E4-DEDC-49A2-A1B4-3624D40B7230}" presName="ParentBackground5" presStyleCnt="0"/>
      <dgm:spPr/>
    </dgm:pt>
    <dgm:pt modelId="{DEC0F3F4-709A-4DFC-BADA-AFC59EEEFD8F}" type="pres">
      <dgm:prSet presAssocID="{A7E686E4-DEDC-49A2-A1B4-3624D40B7230}" presName="ParentBackground" presStyleLbl="fgAcc1" presStyleIdx="0" presStyleCnt="5"/>
      <dgm:spPr/>
    </dgm:pt>
    <dgm:pt modelId="{C0668871-E18A-468D-8D7E-0EC0D8FEC3C7}" type="pres">
      <dgm:prSet presAssocID="{A7E686E4-DEDC-49A2-A1B4-3624D40B7230}" presName="Child5" presStyleLbl="revTx" presStyleIdx="0" presStyleCnt="5">
        <dgm:presLayoutVars>
          <dgm:chMax val="0"/>
          <dgm:chPref val="0"/>
          <dgm:bulletEnabled val="1"/>
        </dgm:presLayoutVars>
      </dgm:prSet>
      <dgm:spPr/>
    </dgm:pt>
    <dgm:pt modelId="{52B00C12-1F23-410D-9F8D-4A648BE17520}" type="pres">
      <dgm:prSet presAssocID="{A7E686E4-DEDC-49A2-A1B4-3624D40B7230}" presName="Parent5" presStyleLbl="revTx" presStyleIdx="0" presStyleCnt="5">
        <dgm:presLayoutVars>
          <dgm:chMax val="1"/>
          <dgm:chPref val="1"/>
          <dgm:bulletEnabled val="1"/>
        </dgm:presLayoutVars>
      </dgm:prSet>
      <dgm:spPr/>
    </dgm:pt>
    <dgm:pt modelId="{0A22E567-5E76-45F2-B99C-2B1C884BB1FC}" type="pres">
      <dgm:prSet presAssocID="{FE8B2E67-5BC0-4013-9DF3-F042CEB49AEC}" presName="Accent4" presStyleCnt="0"/>
      <dgm:spPr/>
    </dgm:pt>
    <dgm:pt modelId="{2B189E29-B82E-4C2A-A8A7-ECC1525C0BEE}" type="pres">
      <dgm:prSet presAssocID="{FE8B2E67-5BC0-4013-9DF3-F042CEB49AEC}" presName="Accent" presStyleLbl="node1" presStyleIdx="1" presStyleCnt="5"/>
      <dgm:spPr>
        <a:solidFill>
          <a:schemeClr val="tx2">
            <a:lumMod val="60000"/>
            <a:lumOff val="40000"/>
          </a:schemeClr>
        </a:solidFill>
      </dgm:spPr>
    </dgm:pt>
    <dgm:pt modelId="{88062724-BE88-473E-9243-82DF22540619}" type="pres">
      <dgm:prSet presAssocID="{FE8B2E67-5BC0-4013-9DF3-F042CEB49AEC}" presName="ParentBackground4" presStyleCnt="0"/>
      <dgm:spPr/>
    </dgm:pt>
    <dgm:pt modelId="{3EAF6A93-2CBF-4386-AC8E-44DE138B3E71}" type="pres">
      <dgm:prSet presAssocID="{FE8B2E67-5BC0-4013-9DF3-F042CEB49AEC}" presName="ParentBackground" presStyleLbl="fgAcc1" presStyleIdx="1" presStyleCnt="5"/>
      <dgm:spPr/>
    </dgm:pt>
    <dgm:pt modelId="{F500776C-D472-4E98-AA32-B6E4D53B3003}" type="pres">
      <dgm:prSet presAssocID="{FE8B2E67-5BC0-4013-9DF3-F042CEB49AEC}" presName="Child4" presStyleLbl="revTx" presStyleIdx="1" presStyleCnt="5">
        <dgm:presLayoutVars>
          <dgm:chMax val="0"/>
          <dgm:chPref val="0"/>
          <dgm:bulletEnabled val="1"/>
        </dgm:presLayoutVars>
      </dgm:prSet>
      <dgm:spPr/>
    </dgm:pt>
    <dgm:pt modelId="{BB5B4C4A-4410-4E0B-ADCB-92125A57C848}" type="pres">
      <dgm:prSet presAssocID="{FE8B2E67-5BC0-4013-9DF3-F042CEB49AEC}" presName="Parent4" presStyleLbl="revTx" presStyleIdx="1" presStyleCnt="5">
        <dgm:presLayoutVars>
          <dgm:chMax val="1"/>
          <dgm:chPref val="1"/>
          <dgm:bulletEnabled val="1"/>
        </dgm:presLayoutVars>
      </dgm:prSet>
      <dgm:spPr/>
    </dgm:pt>
    <dgm:pt modelId="{A34CEB3C-AFCA-420E-B362-192D66FB9B0F}" type="pres">
      <dgm:prSet presAssocID="{F6EAF2E9-6004-4F7B-97C2-F302BBCB8265}" presName="Accent3" presStyleCnt="0"/>
      <dgm:spPr/>
    </dgm:pt>
    <dgm:pt modelId="{DDE89C41-F5B9-423F-A238-5B6FC2FF5EFE}" type="pres">
      <dgm:prSet presAssocID="{F6EAF2E9-6004-4F7B-97C2-F302BBCB8265}" presName="Accent" presStyleLbl="node1" presStyleIdx="2" presStyleCnt="5"/>
      <dgm:spPr/>
    </dgm:pt>
    <dgm:pt modelId="{4DBE2C1E-7B13-4A9F-80E4-FEF0711D6731}" type="pres">
      <dgm:prSet presAssocID="{F6EAF2E9-6004-4F7B-97C2-F302BBCB8265}" presName="ParentBackground3" presStyleCnt="0"/>
      <dgm:spPr/>
    </dgm:pt>
    <dgm:pt modelId="{DC6592CC-B148-4871-81D6-8C373A08C114}" type="pres">
      <dgm:prSet presAssocID="{F6EAF2E9-6004-4F7B-97C2-F302BBCB8265}" presName="ParentBackground" presStyleLbl="fgAcc1" presStyleIdx="2" presStyleCnt="5"/>
      <dgm:spPr/>
    </dgm:pt>
    <dgm:pt modelId="{C83B5491-068D-4687-992D-510B45BA6548}" type="pres">
      <dgm:prSet presAssocID="{F6EAF2E9-6004-4F7B-97C2-F302BBCB8265}" presName="Child3" presStyleLbl="revTx" presStyleIdx="2" presStyleCnt="5">
        <dgm:presLayoutVars>
          <dgm:chMax val="0"/>
          <dgm:chPref val="0"/>
          <dgm:bulletEnabled val="1"/>
        </dgm:presLayoutVars>
      </dgm:prSet>
      <dgm:spPr/>
    </dgm:pt>
    <dgm:pt modelId="{E51FDC44-1F15-49E8-A63A-9A29ECD354DD}" type="pres">
      <dgm:prSet presAssocID="{F6EAF2E9-6004-4F7B-97C2-F302BBCB8265}" presName="Parent3" presStyleLbl="revTx" presStyleIdx="2" presStyleCnt="5">
        <dgm:presLayoutVars>
          <dgm:chMax val="1"/>
          <dgm:chPref val="1"/>
          <dgm:bulletEnabled val="1"/>
        </dgm:presLayoutVars>
      </dgm:prSet>
      <dgm:spPr/>
    </dgm:pt>
    <dgm:pt modelId="{E15B4774-DBB9-475D-A1B5-9BF7DE62C10E}" type="pres">
      <dgm:prSet presAssocID="{2DB3D9B9-87B4-4122-8CF2-7D9493EF7EB1}" presName="Accent2" presStyleCnt="0"/>
      <dgm:spPr/>
    </dgm:pt>
    <dgm:pt modelId="{C4C5F46F-2C72-4D3B-868E-CE46250CE710}" type="pres">
      <dgm:prSet presAssocID="{2DB3D9B9-87B4-4122-8CF2-7D9493EF7EB1}" presName="Accent" presStyleLbl="node1" presStyleIdx="3" presStyleCnt="5"/>
      <dgm:spPr/>
    </dgm:pt>
    <dgm:pt modelId="{ACA52E09-B1C5-4E68-9BA3-0B22571A99E0}" type="pres">
      <dgm:prSet presAssocID="{2DB3D9B9-87B4-4122-8CF2-7D9493EF7EB1}" presName="ParentBackground2" presStyleCnt="0"/>
      <dgm:spPr/>
    </dgm:pt>
    <dgm:pt modelId="{879A5BF4-EE9C-4FF1-8436-40B8608A3F47}" type="pres">
      <dgm:prSet presAssocID="{2DB3D9B9-87B4-4122-8CF2-7D9493EF7EB1}" presName="ParentBackground" presStyleLbl="fgAcc1" presStyleIdx="3" presStyleCnt="5"/>
      <dgm:spPr/>
    </dgm:pt>
    <dgm:pt modelId="{ECF0B9B7-5C17-4669-BC48-DF970BE9BC83}" type="pres">
      <dgm:prSet presAssocID="{2DB3D9B9-87B4-4122-8CF2-7D9493EF7EB1}" presName="Child2" presStyleLbl="revTx" presStyleIdx="3" presStyleCnt="5">
        <dgm:presLayoutVars>
          <dgm:chMax val="0"/>
          <dgm:chPref val="0"/>
          <dgm:bulletEnabled val="1"/>
        </dgm:presLayoutVars>
      </dgm:prSet>
      <dgm:spPr/>
    </dgm:pt>
    <dgm:pt modelId="{C0684E0B-1ACC-4E64-BFFC-089D1D95D891}" type="pres">
      <dgm:prSet presAssocID="{2DB3D9B9-87B4-4122-8CF2-7D9493EF7EB1}" presName="Parent2" presStyleLbl="revTx" presStyleIdx="3" presStyleCnt="5">
        <dgm:presLayoutVars>
          <dgm:chMax val="1"/>
          <dgm:chPref val="1"/>
          <dgm:bulletEnabled val="1"/>
        </dgm:presLayoutVars>
      </dgm:prSet>
      <dgm:spPr/>
    </dgm:pt>
    <dgm:pt modelId="{384761AA-3020-4E0F-B95F-FF223EAD53ED}" type="pres">
      <dgm:prSet presAssocID="{74B37A7C-7D83-45B8-AF9E-AA4B52DD93F5}" presName="Accent1" presStyleCnt="0"/>
      <dgm:spPr/>
    </dgm:pt>
    <dgm:pt modelId="{E5FF1952-E5C4-4596-AFD7-1F9206201A90}" type="pres">
      <dgm:prSet presAssocID="{74B37A7C-7D83-45B8-AF9E-AA4B52DD93F5}" presName="Accent" presStyleLbl="node1" presStyleIdx="4" presStyleCnt="5"/>
      <dgm:spPr/>
    </dgm:pt>
    <dgm:pt modelId="{97A0B708-2B1C-4ADB-98ED-CCE0A7FC81EE}" type="pres">
      <dgm:prSet presAssocID="{74B37A7C-7D83-45B8-AF9E-AA4B52DD93F5}" presName="ParentBackground1" presStyleCnt="0"/>
      <dgm:spPr/>
    </dgm:pt>
    <dgm:pt modelId="{2449F3C0-A29A-4464-9BF6-DE164F1E73A7}" type="pres">
      <dgm:prSet presAssocID="{74B37A7C-7D83-45B8-AF9E-AA4B52DD93F5}" presName="ParentBackground" presStyleLbl="fgAcc1" presStyleIdx="4" presStyleCnt="5"/>
      <dgm:spPr/>
    </dgm:pt>
    <dgm:pt modelId="{DCE511FF-B4DE-4FED-9121-00CAE7E9DCA5}" type="pres">
      <dgm:prSet presAssocID="{74B37A7C-7D83-45B8-AF9E-AA4B52DD93F5}" presName="Child1" presStyleLbl="revTx" presStyleIdx="4" presStyleCnt="5">
        <dgm:presLayoutVars>
          <dgm:chMax val="0"/>
          <dgm:chPref val="0"/>
          <dgm:bulletEnabled val="1"/>
        </dgm:presLayoutVars>
      </dgm:prSet>
      <dgm:spPr/>
    </dgm:pt>
    <dgm:pt modelId="{F1931E90-765E-4484-8BE6-027EEF2DC780}" type="pres">
      <dgm:prSet presAssocID="{74B37A7C-7D83-45B8-AF9E-AA4B52DD93F5}" presName="Parent1" presStyleLbl="revTx" presStyleIdx="4" presStyleCnt="5">
        <dgm:presLayoutVars>
          <dgm:chMax val="1"/>
          <dgm:chPref val="1"/>
          <dgm:bulletEnabled val="1"/>
        </dgm:presLayoutVars>
      </dgm:prSet>
      <dgm:spPr/>
    </dgm:pt>
  </dgm:ptLst>
  <dgm:cxnLst>
    <dgm:cxn modelId="{83F26F20-93C4-4FD9-9BC8-866FD777ED4B}" type="presOf" srcId="{2DB3D9B9-87B4-4122-8CF2-7D9493EF7EB1}" destId="{879A5BF4-EE9C-4FF1-8436-40B8608A3F47}" srcOrd="0" destOrd="0" presId="urn:microsoft.com/office/officeart/2011/layout/CircleProcess"/>
    <dgm:cxn modelId="{4D8C1824-1C96-4F87-8F92-925D178B60AE}" srcId="{724CC120-3608-4C03-B8BA-D8B575938CA9}" destId="{2DB3D9B9-87B4-4122-8CF2-7D9493EF7EB1}" srcOrd="1" destOrd="0" parTransId="{4C6AFA68-F626-4E35-AB3C-265688DDC8B4}" sibTransId="{D5149B39-36BD-4B72-BA3B-8081542A9192}"/>
    <dgm:cxn modelId="{B1C53C25-176F-42F8-BFF2-51F657C59E51}" type="presOf" srcId="{74B37A7C-7D83-45B8-AF9E-AA4B52DD93F5}" destId="{F1931E90-765E-4484-8BE6-027EEF2DC780}" srcOrd="1" destOrd="0" presId="urn:microsoft.com/office/officeart/2011/layout/CircleProcess"/>
    <dgm:cxn modelId="{47FEE726-72BB-4EC1-A115-715D15E5CE05}" type="presOf" srcId="{F6EAF2E9-6004-4F7B-97C2-F302BBCB8265}" destId="{DC6592CC-B148-4871-81D6-8C373A08C114}" srcOrd="0" destOrd="0" presId="urn:microsoft.com/office/officeart/2011/layout/CircleProcess"/>
    <dgm:cxn modelId="{EC9C0A28-15F8-49AC-B549-DBDFF7A7AD43}" type="presOf" srcId="{7A727FED-ED12-4C21-89A2-46B351C8B400}" destId="{C0668871-E18A-468D-8D7E-0EC0D8FEC3C7}" srcOrd="0" destOrd="0" presId="urn:microsoft.com/office/officeart/2011/layout/CircleProcess"/>
    <dgm:cxn modelId="{F0E61F38-BB6B-4732-B458-AC8A0C1079C7}" type="presOf" srcId="{74B37A7C-7D83-45B8-AF9E-AA4B52DD93F5}" destId="{2449F3C0-A29A-4464-9BF6-DE164F1E73A7}" srcOrd="0" destOrd="0" presId="urn:microsoft.com/office/officeart/2011/layout/CircleProcess"/>
    <dgm:cxn modelId="{E6E7F65F-49B2-441A-988F-831A3E109570}" type="presOf" srcId="{FE8B2E67-5BC0-4013-9DF3-F042CEB49AEC}" destId="{3EAF6A93-2CBF-4386-AC8E-44DE138B3E71}" srcOrd="0" destOrd="0" presId="urn:microsoft.com/office/officeart/2011/layout/CircleProcess"/>
    <dgm:cxn modelId="{B024AC48-D400-4CA9-AB76-BDF18D037BFB}" srcId="{2DB3D9B9-87B4-4122-8CF2-7D9493EF7EB1}" destId="{BF374F04-72E2-4E92-8F72-B6F3E44435C1}" srcOrd="0" destOrd="0" parTransId="{2538DE0C-CFF9-4B6F-BCEB-A80AB14393BD}" sibTransId="{2E4513E4-8C94-455A-B492-C66B9A2F457D}"/>
    <dgm:cxn modelId="{9006166D-100E-4204-9182-5C7F5CF54AA7}" srcId="{724CC120-3608-4C03-B8BA-D8B575938CA9}" destId="{A7E686E4-DEDC-49A2-A1B4-3624D40B7230}" srcOrd="4" destOrd="0" parTransId="{CEB59259-5DDD-4166-B8BA-62C294911AC6}" sibTransId="{F3738813-2C5A-4CFA-900D-A46CE6AA704C}"/>
    <dgm:cxn modelId="{F3E2FC7F-EDA1-4826-BAD2-E1BCA9E94E70}" srcId="{FE8B2E67-5BC0-4013-9DF3-F042CEB49AEC}" destId="{B0893148-B54E-4E68-A45D-EDD605766DD5}" srcOrd="0" destOrd="0" parTransId="{7B86AD27-5926-4354-B5BD-24E2A226284E}" sibTransId="{EE7158A7-DF05-4451-8060-A030F4A61A42}"/>
    <dgm:cxn modelId="{3DA5CB80-D7F6-4F72-935F-12C86B06D8FF}" srcId="{F6EAF2E9-6004-4F7B-97C2-F302BBCB8265}" destId="{D14CCB4A-EE8E-4D25-8CB7-54CF3310DCF3}" srcOrd="0" destOrd="0" parTransId="{7980BB20-4BA9-4AC9-BACF-817541635744}" sibTransId="{500289D2-9FA0-4242-9B8B-8CA555EFE753}"/>
    <dgm:cxn modelId="{F9B46E82-0457-4624-96C4-D155A5510C35}" type="presOf" srcId="{2DB3D9B9-87B4-4122-8CF2-7D9493EF7EB1}" destId="{C0684E0B-1ACC-4E64-BFFC-089D1D95D891}" srcOrd="1" destOrd="0" presId="urn:microsoft.com/office/officeart/2011/layout/CircleProcess"/>
    <dgm:cxn modelId="{13A48A82-D4B3-4F76-AB80-54256A92D85B}" srcId="{724CC120-3608-4C03-B8BA-D8B575938CA9}" destId="{74B37A7C-7D83-45B8-AF9E-AA4B52DD93F5}" srcOrd="0" destOrd="0" parTransId="{14B787FB-3978-4FDF-9482-52D89EBFB328}" sibTransId="{CF074C96-613C-4CDE-930C-46B6BA51E5E9}"/>
    <dgm:cxn modelId="{C1951A85-75D1-484E-92BC-3250DC512847}" type="presOf" srcId="{8A98DF40-60CF-48B2-A6C0-DE9F2147E793}" destId="{DCE511FF-B4DE-4FED-9121-00CAE7E9DCA5}" srcOrd="0" destOrd="0" presId="urn:microsoft.com/office/officeart/2011/layout/CircleProcess"/>
    <dgm:cxn modelId="{E6249E91-E043-4F8F-9639-362900EDEE33}" srcId="{74B37A7C-7D83-45B8-AF9E-AA4B52DD93F5}" destId="{8A98DF40-60CF-48B2-A6C0-DE9F2147E793}" srcOrd="0" destOrd="0" parTransId="{5826679F-62F1-40D3-A5AD-42069C780D6C}" sibTransId="{4C1753D0-9A23-44CB-8D03-578DE67513E8}"/>
    <dgm:cxn modelId="{D6E1CEA6-27EE-4B26-9FCA-20CA055D3290}" type="presOf" srcId="{A7E686E4-DEDC-49A2-A1B4-3624D40B7230}" destId="{DEC0F3F4-709A-4DFC-BADA-AFC59EEEFD8F}" srcOrd="0" destOrd="0" presId="urn:microsoft.com/office/officeart/2011/layout/CircleProcess"/>
    <dgm:cxn modelId="{B7E240A7-7BD6-4172-A0D3-943F3F69CC92}" srcId="{A7E686E4-DEDC-49A2-A1B4-3624D40B7230}" destId="{7A727FED-ED12-4C21-89A2-46B351C8B400}" srcOrd="0" destOrd="0" parTransId="{F15005D8-3139-430B-B985-210AB357955E}" sibTransId="{D6D30A16-1B77-4241-BD23-738F483D5B32}"/>
    <dgm:cxn modelId="{B6CB82BB-BA4D-466E-9F77-61041F51B638}" type="presOf" srcId="{BF374F04-72E2-4E92-8F72-B6F3E44435C1}" destId="{ECF0B9B7-5C17-4669-BC48-DF970BE9BC83}" srcOrd="0" destOrd="0" presId="urn:microsoft.com/office/officeart/2011/layout/CircleProcess"/>
    <dgm:cxn modelId="{C6DC2BCD-9EA8-470A-984B-66B2B9518A98}" type="presOf" srcId="{B0893148-B54E-4E68-A45D-EDD605766DD5}" destId="{F500776C-D472-4E98-AA32-B6E4D53B3003}" srcOrd="0" destOrd="0" presId="urn:microsoft.com/office/officeart/2011/layout/CircleProcess"/>
    <dgm:cxn modelId="{F203EBD9-4D98-4E0C-8AC8-DA0AAA5F84AF}" type="presOf" srcId="{A7E686E4-DEDC-49A2-A1B4-3624D40B7230}" destId="{52B00C12-1F23-410D-9F8D-4A648BE17520}" srcOrd="1" destOrd="0" presId="urn:microsoft.com/office/officeart/2011/layout/CircleProcess"/>
    <dgm:cxn modelId="{4E1180DC-7CB7-447F-A6F9-1D14DF5B5A14}" type="presOf" srcId="{FE8B2E67-5BC0-4013-9DF3-F042CEB49AEC}" destId="{BB5B4C4A-4410-4E0B-ADCB-92125A57C848}" srcOrd="1" destOrd="0" presId="urn:microsoft.com/office/officeart/2011/layout/CircleProcess"/>
    <dgm:cxn modelId="{F525C1DD-6AE4-4F33-8A2D-6DDA7E11E99C}" srcId="{724CC120-3608-4C03-B8BA-D8B575938CA9}" destId="{FE8B2E67-5BC0-4013-9DF3-F042CEB49AEC}" srcOrd="3" destOrd="0" parTransId="{DBD78724-A0AC-47FB-ABC0-C6D4C1F6A37A}" sibTransId="{ACC648F1-B46B-4C86-B689-2FCB052536B8}"/>
    <dgm:cxn modelId="{2BCE27DF-6EC4-4AC1-9715-8838FA334D27}" type="presOf" srcId="{D14CCB4A-EE8E-4D25-8CB7-54CF3310DCF3}" destId="{C83B5491-068D-4687-992D-510B45BA6548}" srcOrd="0" destOrd="0" presId="urn:microsoft.com/office/officeart/2011/layout/CircleProcess"/>
    <dgm:cxn modelId="{3E9753EB-88AA-4711-93FD-BDE4D57C97AF}" type="presOf" srcId="{F6EAF2E9-6004-4F7B-97C2-F302BBCB8265}" destId="{E51FDC44-1F15-49E8-A63A-9A29ECD354DD}" srcOrd="1" destOrd="0" presId="urn:microsoft.com/office/officeart/2011/layout/CircleProcess"/>
    <dgm:cxn modelId="{961D2DF3-0AB8-4FF2-A485-6902AD810840}" type="presOf" srcId="{724CC120-3608-4C03-B8BA-D8B575938CA9}" destId="{C3DB6538-7EF4-45B0-BD68-15ADBFF3489A}" srcOrd="0" destOrd="0" presId="urn:microsoft.com/office/officeart/2011/layout/CircleProcess"/>
    <dgm:cxn modelId="{48EAF0F4-66AE-48F7-B4BD-01596FA48C71}" srcId="{724CC120-3608-4C03-B8BA-D8B575938CA9}" destId="{F6EAF2E9-6004-4F7B-97C2-F302BBCB8265}" srcOrd="2" destOrd="0" parTransId="{EEBEF3A8-3A22-499D-988F-CB0A2F0847A8}" sibTransId="{A6D1C5E7-6A7D-4FA5-8996-C79441DBB6E7}"/>
    <dgm:cxn modelId="{27D6DE70-0774-4CFA-A117-A410B0C80CF9}" type="presParOf" srcId="{C3DB6538-7EF4-45B0-BD68-15ADBFF3489A}" destId="{899D872D-8F3B-4AE9-9B3B-1B22755FB1F6}" srcOrd="0" destOrd="0" presId="urn:microsoft.com/office/officeart/2011/layout/CircleProcess"/>
    <dgm:cxn modelId="{1CBA043E-3EC5-4DF6-BBB0-D8F2FEB2E8FD}" type="presParOf" srcId="{899D872D-8F3B-4AE9-9B3B-1B22755FB1F6}" destId="{0639029B-DC35-4E73-9789-48D072D6E4E8}" srcOrd="0" destOrd="0" presId="urn:microsoft.com/office/officeart/2011/layout/CircleProcess"/>
    <dgm:cxn modelId="{753EF449-BECF-4D97-BF28-6E3D9A48FC86}" type="presParOf" srcId="{C3DB6538-7EF4-45B0-BD68-15ADBFF3489A}" destId="{20D131E1-88BC-497E-8878-2D2163C1BB3A}" srcOrd="1" destOrd="0" presId="urn:microsoft.com/office/officeart/2011/layout/CircleProcess"/>
    <dgm:cxn modelId="{F3D4D7DD-995E-4F5E-AB49-0FB19D85BC82}" type="presParOf" srcId="{20D131E1-88BC-497E-8878-2D2163C1BB3A}" destId="{DEC0F3F4-709A-4DFC-BADA-AFC59EEEFD8F}" srcOrd="0" destOrd="0" presId="urn:microsoft.com/office/officeart/2011/layout/CircleProcess"/>
    <dgm:cxn modelId="{A479D002-A381-45C8-9DD8-3760EE30D080}" type="presParOf" srcId="{C3DB6538-7EF4-45B0-BD68-15ADBFF3489A}" destId="{C0668871-E18A-468D-8D7E-0EC0D8FEC3C7}" srcOrd="2" destOrd="0" presId="urn:microsoft.com/office/officeart/2011/layout/CircleProcess"/>
    <dgm:cxn modelId="{002D226D-5E38-459E-9A32-42433D2E8476}" type="presParOf" srcId="{C3DB6538-7EF4-45B0-BD68-15ADBFF3489A}" destId="{52B00C12-1F23-410D-9F8D-4A648BE17520}" srcOrd="3" destOrd="0" presId="urn:microsoft.com/office/officeart/2011/layout/CircleProcess"/>
    <dgm:cxn modelId="{9C0DB69E-5485-4C14-9ACF-1A7A3998D63D}" type="presParOf" srcId="{C3DB6538-7EF4-45B0-BD68-15ADBFF3489A}" destId="{0A22E567-5E76-45F2-B99C-2B1C884BB1FC}" srcOrd="4" destOrd="0" presId="urn:microsoft.com/office/officeart/2011/layout/CircleProcess"/>
    <dgm:cxn modelId="{8AF38687-2DD3-4019-BA8B-7D6BC3C163C1}" type="presParOf" srcId="{0A22E567-5E76-45F2-B99C-2B1C884BB1FC}" destId="{2B189E29-B82E-4C2A-A8A7-ECC1525C0BEE}" srcOrd="0" destOrd="0" presId="urn:microsoft.com/office/officeart/2011/layout/CircleProcess"/>
    <dgm:cxn modelId="{1239434B-FC67-4923-BC7A-7D1E9A447A32}" type="presParOf" srcId="{C3DB6538-7EF4-45B0-BD68-15ADBFF3489A}" destId="{88062724-BE88-473E-9243-82DF22540619}" srcOrd="5" destOrd="0" presId="urn:microsoft.com/office/officeart/2011/layout/CircleProcess"/>
    <dgm:cxn modelId="{8DBD59CC-973D-4CA0-A7A3-FC812EA52D69}" type="presParOf" srcId="{88062724-BE88-473E-9243-82DF22540619}" destId="{3EAF6A93-2CBF-4386-AC8E-44DE138B3E71}" srcOrd="0" destOrd="0" presId="urn:microsoft.com/office/officeart/2011/layout/CircleProcess"/>
    <dgm:cxn modelId="{666EA3AF-AB4B-4FF2-BDB2-FA150ADCD6C3}" type="presParOf" srcId="{C3DB6538-7EF4-45B0-BD68-15ADBFF3489A}" destId="{F500776C-D472-4E98-AA32-B6E4D53B3003}" srcOrd="6" destOrd="0" presId="urn:microsoft.com/office/officeart/2011/layout/CircleProcess"/>
    <dgm:cxn modelId="{404AB2DD-B5AB-4C2E-BEF2-949F01515719}" type="presParOf" srcId="{C3DB6538-7EF4-45B0-BD68-15ADBFF3489A}" destId="{BB5B4C4A-4410-4E0B-ADCB-92125A57C848}" srcOrd="7" destOrd="0" presId="urn:microsoft.com/office/officeart/2011/layout/CircleProcess"/>
    <dgm:cxn modelId="{0E47381D-5720-4259-A2F3-25EA21F7F80F}" type="presParOf" srcId="{C3DB6538-7EF4-45B0-BD68-15ADBFF3489A}" destId="{A34CEB3C-AFCA-420E-B362-192D66FB9B0F}" srcOrd="8" destOrd="0" presId="urn:microsoft.com/office/officeart/2011/layout/CircleProcess"/>
    <dgm:cxn modelId="{4BB7D447-1AF9-4C0B-8CF0-21DDA271A9D6}" type="presParOf" srcId="{A34CEB3C-AFCA-420E-B362-192D66FB9B0F}" destId="{DDE89C41-F5B9-423F-A238-5B6FC2FF5EFE}" srcOrd="0" destOrd="0" presId="urn:microsoft.com/office/officeart/2011/layout/CircleProcess"/>
    <dgm:cxn modelId="{F7D8934D-C09F-468D-B197-583C26C90D6E}" type="presParOf" srcId="{C3DB6538-7EF4-45B0-BD68-15ADBFF3489A}" destId="{4DBE2C1E-7B13-4A9F-80E4-FEF0711D6731}" srcOrd="9" destOrd="0" presId="urn:microsoft.com/office/officeart/2011/layout/CircleProcess"/>
    <dgm:cxn modelId="{4C820E8C-A5BE-40B5-838D-577BE8DC278C}" type="presParOf" srcId="{4DBE2C1E-7B13-4A9F-80E4-FEF0711D6731}" destId="{DC6592CC-B148-4871-81D6-8C373A08C114}" srcOrd="0" destOrd="0" presId="urn:microsoft.com/office/officeart/2011/layout/CircleProcess"/>
    <dgm:cxn modelId="{E78BF5CB-5575-4F64-8AE2-12141053DD76}" type="presParOf" srcId="{C3DB6538-7EF4-45B0-BD68-15ADBFF3489A}" destId="{C83B5491-068D-4687-992D-510B45BA6548}" srcOrd="10" destOrd="0" presId="urn:microsoft.com/office/officeart/2011/layout/CircleProcess"/>
    <dgm:cxn modelId="{9923220D-6C33-428F-AFAC-1ACAB975C3CF}" type="presParOf" srcId="{C3DB6538-7EF4-45B0-BD68-15ADBFF3489A}" destId="{E51FDC44-1F15-49E8-A63A-9A29ECD354DD}" srcOrd="11" destOrd="0" presId="urn:microsoft.com/office/officeart/2011/layout/CircleProcess"/>
    <dgm:cxn modelId="{9EF10E12-9106-4EAC-86F2-40714FB00094}" type="presParOf" srcId="{C3DB6538-7EF4-45B0-BD68-15ADBFF3489A}" destId="{E15B4774-DBB9-475D-A1B5-9BF7DE62C10E}" srcOrd="12" destOrd="0" presId="urn:microsoft.com/office/officeart/2011/layout/CircleProcess"/>
    <dgm:cxn modelId="{A108473D-3AE6-429C-9A7C-A9262298ECA7}" type="presParOf" srcId="{E15B4774-DBB9-475D-A1B5-9BF7DE62C10E}" destId="{C4C5F46F-2C72-4D3B-868E-CE46250CE710}" srcOrd="0" destOrd="0" presId="urn:microsoft.com/office/officeart/2011/layout/CircleProcess"/>
    <dgm:cxn modelId="{077BD637-476D-4DC9-93D8-D9172C2E4CCD}" type="presParOf" srcId="{C3DB6538-7EF4-45B0-BD68-15ADBFF3489A}" destId="{ACA52E09-B1C5-4E68-9BA3-0B22571A99E0}" srcOrd="13" destOrd="0" presId="urn:microsoft.com/office/officeart/2011/layout/CircleProcess"/>
    <dgm:cxn modelId="{9CEC17D8-F7F8-4047-96E5-7551B4622E12}" type="presParOf" srcId="{ACA52E09-B1C5-4E68-9BA3-0B22571A99E0}" destId="{879A5BF4-EE9C-4FF1-8436-40B8608A3F47}" srcOrd="0" destOrd="0" presId="urn:microsoft.com/office/officeart/2011/layout/CircleProcess"/>
    <dgm:cxn modelId="{D0D823D6-4A5E-4D85-8745-0CA3729056BB}" type="presParOf" srcId="{C3DB6538-7EF4-45B0-BD68-15ADBFF3489A}" destId="{ECF0B9B7-5C17-4669-BC48-DF970BE9BC83}" srcOrd="14" destOrd="0" presId="urn:microsoft.com/office/officeart/2011/layout/CircleProcess"/>
    <dgm:cxn modelId="{BCC18FC8-9A1E-4925-BDF3-9A26BA3EAAC7}" type="presParOf" srcId="{C3DB6538-7EF4-45B0-BD68-15ADBFF3489A}" destId="{C0684E0B-1ACC-4E64-BFFC-089D1D95D891}" srcOrd="15" destOrd="0" presId="urn:microsoft.com/office/officeart/2011/layout/CircleProcess"/>
    <dgm:cxn modelId="{F7D8A3CC-0CC2-4051-A961-1CE47A8106FC}" type="presParOf" srcId="{C3DB6538-7EF4-45B0-BD68-15ADBFF3489A}" destId="{384761AA-3020-4E0F-B95F-FF223EAD53ED}" srcOrd="16" destOrd="0" presId="urn:microsoft.com/office/officeart/2011/layout/CircleProcess"/>
    <dgm:cxn modelId="{1E833A06-790C-4086-B26B-1A098E5A137D}" type="presParOf" srcId="{384761AA-3020-4E0F-B95F-FF223EAD53ED}" destId="{E5FF1952-E5C4-4596-AFD7-1F9206201A90}" srcOrd="0" destOrd="0" presId="urn:microsoft.com/office/officeart/2011/layout/CircleProcess"/>
    <dgm:cxn modelId="{E10335A0-2304-457E-8F17-471AAA56F0F7}" type="presParOf" srcId="{C3DB6538-7EF4-45B0-BD68-15ADBFF3489A}" destId="{97A0B708-2B1C-4ADB-98ED-CCE0A7FC81EE}" srcOrd="17" destOrd="0" presId="urn:microsoft.com/office/officeart/2011/layout/CircleProcess"/>
    <dgm:cxn modelId="{4328E087-B009-4C59-8F32-AEFBB8DCBC4F}" type="presParOf" srcId="{97A0B708-2B1C-4ADB-98ED-CCE0A7FC81EE}" destId="{2449F3C0-A29A-4464-9BF6-DE164F1E73A7}" srcOrd="0" destOrd="0" presId="urn:microsoft.com/office/officeart/2011/layout/CircleProcess"/>
    <dgm:cxn modelId="{423DFF92-8FCE-4530-8842-736E13DCD604}" type="presParOf" srcId="{C3DB6538-7EF4-45B0-BD68-15ADBFF3489A}" destId="{DCE511FF-B4DE-4FED-9121-00CAE7E9DCA5}" srcOrd="18" destOrd="0" presId="urn:microsoft.com/office/officeart/2011/layout/CircleProcess"/>
    <dgm:cxn modelId="{D91371A1-2A16-4E00-B20C-6EB92D953151}" type="presParOf" srcId="{C3DB6538-7EF4-45B0-BD68-15ADBFF3489A}" destId="{F1931E90-765E-4484-8BE6-027EEF2DC780}" srcOrd="19"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0271E6-D4A9-43E3-994D-25985B3068EF}"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en-US"/>
        </a:p>
      </dgm:t>
    </dgm:pt>
    <dgm:pt modelId="{C5116CBF-8CFE-4F05-9C7C-9C0C971323BB}">
      <dgm:prSet phldrT="[Text]" custT="1"/>
      <dgm:spPr/>
      <dgm:t>
        <a:bodyPr/>
        <a:lstStyle/>
        <a:p>
          <a:r>
            <a:rPr lang="en-US" sz="3600"/>
            <a:t>Import / Create</a:t>
          </a:r>
        </a:p>
      </dgm:t>
    </dgm:pt>
    <dgm:pt modelId="{8D84239F-662D-4466-9A94-BEF651C2BB13}" type="parTrans" cxnId="{66D10743-0845-476F-9E12-8A3DEC0E0ED1}">
      <dgm:prSet/>
      <dgm:spPr/>
      <dgm:t>
        <a:bodyPr/>
        <a:lstStyle/>
        <a:p>
          <a:endParaRPr lang="en-US" sz="5400"/>
        </a:p>
      </dgm:t>
    </dgm:pt>
    <dgm:pt modelId="{E85222BB-1490-4128-92AB-A51213961EA6}" type="sibTrans" cxnId="{66D10743-0845-476F-9E12-8A3DEC0E0ED1}">
      <dgm:prSet custT="1"/>
      <dgm:spPr/>
      <dgm:t>
        <a:bodyPr/>
        <a:lstStyle/>
        <a:p>
          <a:endParaRPr lang="en-US" sz="1400"/>
        </a:p>
      </dgm:t>
    </dgm:pt>
    <dgm:pt modelId="{AF0B4403-3BED-465A-99E3-8FE355E6D2B4}">
      <dgm:prSet phldrT="[Text]" custT="1"/>
      <dgm:spPr/>
      <dgm:t>
        <a:bodyPr/>
        <a:lstStyle/>
        <a:p>
          <a:r>
            <a:rPr lang="en-US" sz="1600"/>
            <a:t>VOB</a:t>
          </a:r>
        </a:p>
      </dgm:t>
    </dgm:pt>
    <dgm:pt modelId="{97BDC382-6DCB-4834-AE5B-E936785F415D}" type="parTrans" cxnId="{DCEEB4EA-D132-4FAE-9852-9E6F55E2116B}">
      <dgm:prSet/>
      <dgm:spPr/>
      <dgm:t>
        <a:bodyPr/>
        <a:lstStyle/>
        <a:p>
          <a:endParaRPr lang="en-US" sz="5400"/>
        </a:p>
      </dgm:t>
    </dgm:pt>
    <dgm:pt modelId="{6DD6A877-31CF-49F0-9C84-B6820CBE4587}" type="sibTrans" cxnId="{DCEEB4EA-D132-4FAE-9852-9E6F55E2116B}">
      <dgm:prSet custT="1"/>
      <dgm:spPr/>
      <dgm:t>
        <a:bodyPr/>
        <a:lstStyle/>
        <a:p>
          <a:endParaRPr lang="en-US" sz="1400"/>
        </a:p>
      </dgm:t>
    </dgm:pt>
    <dgm:pt modelId="{9413AE7B-E2FD-4C4D-A2C4-D5094836E2FF}">
      <dgm:prSet phldrT="[Text]" custT="1"/>
      <dgm:spPr/>
      <dgm:t>
        <a:bodyPr/>
        <a:lstStyle/>
        <a:p>
          <a:r>
            <a:rPr lang="en-US" sz="1600"/>
            <a:t>Design Output Specification</a:t>
          </a:r>
        </a:p>
      </dgm:t>
    </dgm:pt>
    <dgm:pt modelId="{80E92C6B-E72E-4CDA-A3A5-0AD3006D045C}" type="parTrans" cxnId="{1E0CFB8A-171A-4837-80E8-2BB96C1C6A7C}">
      <dgm:prSet/>
      <dgm:spPr/>
      <dgm:t>
        <a:bodyPr/>
        <a:lstStyle/>
        <a:p>
          <a:endParaRPr lang="en-US" sz="5400"/>
        </a:p>
      </dgm:t>
    </dgm:pt>
    <dgm:pt modelId="{45B458AD-AA4A-4AB4-AD9E-8CC3D9A01984}" type="sibTrans" cxnId="{1E0CFB8A-171A-4837-80E8-2BB96C1C6A7C}">
      <dgm:prSet custT="1"/>
      <dgm:spPr/>
      <dgm:t>
        <a:bodyPr/>
        <a:lstStyle/>
        <a:p>
          <a:endParaRPr lang="en-US" sz="1400"/>
        </a:p>
      </dgm:t>
    </dgm:pt>
    <dgm:pt modelId="{ED907281-21D6-49F5-B47B-25681927D18F}">
      <dgm:prSet phldrT="[Text]" custT="1"/>
      <dgm:spPr/>
      <dgm:t>
        <a:bodyPr/>
        <a:lstStyle/>
        <a:p>
          <a:endParaRPr lang="en-US"/>
        </a:p>
      </dgm:t>
    </dgm:pt>
    <dgm:pt modelId="{DDECD3EF-4CA7-401B-BEFC-2CEAA3B75662}" type="parTrans" cxnId="{20FB4A2B-22C9-496E-B1F2-43A6CA2D6F70}">
      <dgm:prSet/>
      <dgm:spPr/>
      <dgm:t>
        <a:bodyPr/>
        <a:lstStyle/>
        <a:p>
          <a:endParaRPr lang="en-US" sz="5400"/>
        </a:p>
      </dgm:t>
    </dgm:pt>
    <dgm:pt modelId="{6D826A80-D0F2-40D7-8AB5-0E52DFEB7749}" type="sibTrans" cxnId="{20FB4A2B-22C9-496E-B1F2-43A6CA2D6F70}">
      <dgm:prSet custT="1"/>
      <dgm:spPr/>
      <dgm:t>
        <a:bodyPr/>
        <a:lstStyle/>
        <a:p>
          <a:endParaRPr lang="en-US" sz="1400"/>
        </a:p>
      </dgm:t>
    </dgm:pt>
    <dgm:pt modelId="{EF400C75-327C-4E66-AE9C-E4ABDCEEF244}">
      <dgm:prSet phldrT="[Text]" custT="1"/>
      <dgm:spPr/>
      <dgm:t>
        <a:bodyPr/>
        <a:lstStyle/>
        <a:p>
          <a:endParaRPr lang="en-US"/>
        </a:p>
      </dgm:t>
    </dgm:pt>
    <dgm:pt modelId="{ECD769AB-DDB8-4913-895B-8BB446ED73D5}" type="parTrans" cxnId="{C82E6134-B811-42D7-939C-2A053A060978}">
      <dgm:prSet/>
      <dgm:spPr/>
      <dgm:t>
        <a:bodyPr/>
        <a:lstStyle/>
        <a:p>
          <a:endParaRPr lang="en-US" sz="5400"/>
        </a:p>
      </dgm:t>
    </dgm:pt>
    <dgm:pt modelId="{783C42D6-DD11-4DBB-BCB8-462AE718B01D}" type="sibTrans" cxnId="{C82E6134-B811-42D7-939C-2A053A060978}">
      <dgm:prSet custT="1"/>
      <dgm:spPr/>
      <dgm:t>
        <a:bodyPr/>
        <a:lstStyle/>
        <a:p>
          <a:endParaRPr lang="en-US" sz="1400"/>
        </a:p>
      </dgm:t>
    </dgm:pt>
    <dgm:pt modelId="{604CD95E-AC28-4B62-BDAF-3518D389FB3C}">
      <dgm:prSet phldrT="[Text]" custT="1"/>
      <dgm:spPr/>
      <dgm:t>
        <a:bodyPr/>
        <a:lstStyle/>
        <a:p>
          <a:endParaRPr lang="en-US"/>
        </a:p>
      </dgm:t>
    </dgm:pt>
    <dgm:pt modelId="{4ECC6544-7B20-443F-9CE8-ECE1F00B50B2}" type="parTrans" cxnId="{EF002952-B3C1-407C-8D93-D0204AB891EC}">
      <dgm:prSet/>
      <dgm:spPr/>
      <dgm:t>
        <a:bodyPr/>
        <a:lstStyle/>
        <a:p>
          <a:endParaRPr lang="en-US" sz="5400"/>
        </a:p>
      </dgm:t>
    </dgm:pt>
    <dgm:pt modelId="{FC4F585E-5485-483C-B7BE-D9CFCA4C6AC9}" type="sibTrans" cxnId="{EF002952-B3C1-407C-8D93-D0204AB891EC}">
      <dgm:prSet custT="1"/>
      <dgm:spPr/>
      <dgm:t>
        <a:bodyPr/>
        <a:lstStyle/>
        <a:p>
          <a:endParaRPr lang="en-US" sz="1400"/>
        </a:p>
      </dgm:t>
    </dgm:pt>
    <dgm:pt modelId="{E48A02A8-B8A4-4AEB-9DF1-89592EFFE349}">
      <dgm:prSet phldrT="[Text]" custT="1"/>
      <dgm:spPr/>
      <dgm:t>
        <a:bodyPr/>
        <a:lstStyle/>
        <a:p>
          <a:endParaRPr lang="en-US"/>
        </a:p>
      </dgm:t>
    </dgm:pt>
    <dgm:pt modelId="{50495807-B79D-420F-8BD8-96E339F78055}" type="parTrans" cxnId="{36118FD2-F669-46A9-A50C-1895BF222A25}">
      <dgm:prSet/>
      <dgm:spPr/>
      <dgm:t>
        <a:bodyPr/>
        <a:lstStyle/>
        <a:p>
          <a:endParaRPr lang="en-US" sz="5400"/>
        </a:p>
      </dgm:t>
    </dgm:pt>
    <dgm:pt modelId="{DC566538-8617-48A8-95AA-BD44023481E9}" type="sibTrans" cxnId="{36118FD2-F669-46A9-A50C-1895BF222A25}">
      <dgm:prSet custT="1"/>
      <dgm:spPr/>
      <dgm:t>
        <a:bodyPr/>
        <a:lstStyle/>
        <a:p>
          <a:endParaRPr lang="en-US" sz="1400"/>
        </a:p>
      </dgm:t>
    </dgm:pt>
    <dgm:pt modelId="{8F046C51-31FE-4708-8F8F-600A525905A2}">
      <dgm:prSet phldrT="[Text]" custT="1"/>
      <dgm:spPr/>
      <dgm:t>
        <a:bodyPr/>
        <a:lstStyle/>
        <a:p>
          <a:r>
            <a:rPr lang="en-US" sz="1600"/>
            <a:t>Product Requirements Trace Matrix</a:t>
          </a:r>
        </a:p>
      </dgm:t>
    </dgm:pt>
    <dgm:pt modelId="{76C8238A-8F97-4F5D-931B-F49306FB5EB7}" type="parTrans" cxnId="{37B60BD2-852F-48FF-ADF8-296433EB261C}">
      <dgm:prSet/>
      <dgm:spPr/>
      <dgm:t>
        <a:bodyPr/>
        <a:lstStyle/>
        <a:p>
          <a:endParaRPr lang="en-US" sz="5400"/>
        </a:p>
      </dgm:t>
    </dgm:pt>
    <dgm:pt modelId="{2B0C290E-2D51-4D6F-9275-415E7AF691E9}" type="sibTrans" cxnId="{37B60BD2-852F-48FF-ADF8-296433EB261C}">
      <dgm:prSet/>
      <dgm:spPr/>
      <dgm:t>
        <a:bodyPr/>
        <a:lstStyle/>
        <a:p>
          <a:endParaRPr lang="en-US" sz="5400"/>
        </a:p>
      </dgm:t>
    </dgm:pt>
    <dgm:pt modelId="{BFA1F006-6E00-41F7-9D63-78EA4CE79E9F}">
      <dgm:prSet phldrT="[Text]" custT="1"/>
      <dgm:spPr/>
      <dgm:t>
        <a:bodyPr/>
        <a:lstStyle/>
        <a:p>
          <a:r>
            <a:rPr lang="en-US" sz="1600"/>
            <a:t>VOC</a:t>
          </a:r>
        </a:p>
      </dgm:t>
    </dgm:pt>
    <dgm:pt modelId="{8EE71AC6-C64B-4CB2-8C39-83AFCDD284BE}" type="parTrans" cxnId="{CA02FCAE-5335-4080-95DF-7C46ACFD763F}">
      <dgm:prSet/>
      <dgm:spPr/>
      <dgm:t>
        <a:bodyPr/>
        <a:lstStyle/>
        <a:p>
          <a:endParaRPr lang="en-US"/>
        </a:p>
      </dgm:t>
    </dgm:pt>
    <dgm:pt modelId="{E45D4918-4D06-4B7A-8782-44A5385D1EB0}" type="sibTrans" cxnId="{CA02FCAE-5335-4080-95DF-7C46ACFD763F}">
      <dgm:prSet/>
      <dgm:spPr/>
      <dgm:t>
        <a:bodyPr/>
        <a:lstStyle/>
        <a:p>
          <a:endParaRPr lang="en-US"/>
        </a:p>
      </dgm:t>
    </dgm:pt>
    <dgm:pt modelId="{A55BDC2E-2BE9-4DC7-A334-7F0405223344}">
      <dgm:prSet phldrT="[Text]" custT="1"/>
      <dgm:spPr/>
      <dgm:t>
        <a:bodyPr/>
        <a:lstStyle/>
        <a:p>
          <a:r>
            <a:rPr lang="en-US" sz="1600"/>
            <a:t>System Requirement</a:t>
          </a:r>
        </a:p>
      </dgm:t>
    </dgm:pt>
    <dgm:pt modelId="{8B879E59-7EFF-4869-BB01-8DDBFC67A55E}" type="parTrans" cxnId="{7DD829FE-5FCC-4892-96AC-8A600344DF9C}">
      <dgm:prSet/>
      <dgm:spPr/>
      <dgm:t>
        <a:bodyPr/>
        <a:lstStyle/>
        <a:p>
          <a:endParaRPr lang="en-US"/>
        </a:p>
      </dgm:t>
    </dgm:pt>
    <dgm:pt modelId="{00638EF5-5809-4C94-8D45-73783945D8C1}" type="sibTrans" cxnId="{7DD829FE-5FCC-4892-96AC-8A600344DF9C}">
      <dgm:prSet/>
      <dgm:spPr/>
      <dgm:t>
        <a:bodyPr/>
        <a:lstStyle/>
        <a:p>
          <a:endParaRPr lang="en-US"/>
        </a:p>
      </dgm:t>
    </dgm:pt>
    <dgm:pt modelId="{0C1DF329-9B80-4129-B4B7-59758AE8D976}">
      <dgm:prSet phldrT="[Text]" custT="1"/>
      <dgm:spPr/>
      <dgm:t>
        <a:bodyPr/>
        <a:lstStyle/>
        <a:p>
          <a:r>
            <a:rPr lang="en-US" sz="3600"/>
            <a:t>Output</a:t>
          </a:r>
        </a:p>
      </dgm:t>
    </dgm:pt>
    <dgm:pt modelId="{B2AC9947-EF43-4D57-9DA2-3DD677473BFB}" type="parTrans" cxnId="{16A4344D-A0A1-4EE9-A303-BBAC95B49A4C}">
      <dgm:prSet/>
      <dgm:spPr/>
      <dgm:t>
        <a:bodyPr/>
        <a:lstStyle/>
        <a:p>
          <a:endParaRPr lang="en-US"/>
        </a:p>
      </dgm:t>
    </dgm:pt>
    <dgm:pt modelId="{20E6A5DA-FEB8-41CD-AF10-D6DD93CFC3CB}" type="sibTrans" cxnId="{16A4344D-A0A1-4EE9-A303-BBAC95B49A4C}">
      <dgm:prSet/>
      <dgm:spPr/>
      <dgm:t>
        <a:bodyPr/>
        <a:lstStyle/>
        <a:p>
          <a:endParaRPr lang="en-US"/>
        </a:p>
      </dgm:t>
    </dgm:pt>
    <dgm:pt modelId="{18ACD8A2-74B3-4A68-82DE-90140FB05281}" type="pres">
      <dgm:prSet presAssocID="{AC0271E6-D4A9-43E3-994D-25985B3068EF}" presName="Name0" presStyleCnt="0">
        <dgm:presLayoutVars>
          <dgm:chMax val="3"/>
          <dgm:chPref val="3"/>
          <dgm:bulletEnabled val="1"/>
          <dgm:dir/>
          <dgm:animLvl val="lvl"/>
        </dgm:presLayoutVars>
      </dgm:prSet>
      <dgm:spPr/>
    </dgm:pt>
    <dgm:pt modelId="{A646D961-71CE-4C80-B6F1-A0CF38A0E8D2}" type="pres">
      <dgm:prSet presAssocID="{AC0271E6-D4A9-43E3-994D-25985B3068EF}" presName="arc1" presStyleLbl="node1" presStyleIdx="0" presStyleCnt="2"/>
      <dgm:spPr/>
    </dgm:pt>
    <dgm:pt modelId="{207DB877-62FA-45FC-88D2-BACB87ED560E}" type="pres">
      <dgm:prSet presAssocID="{AC0271E6-D4A9-43E3-994D-25985B3068EF}" presName="arc3" presStyleLbl="node1" presStyleIdx="1" presStyleCnt="2"/>
      <dgm:spPr/>
    </dgm:pt>
    <dgm:pt modelId="{9D1BCF59-C9EC-4E8F-8E1C-C7CD1F39F547}" type="pres">
      <dgm:prSet presAssocID="{AC0271E6-D4A9-43E3-994D-25985B3068EF}" presName="parentText2" presStyleLbl="revTx" presStyleIdx="0" presStyleCnt="2">
        <dgm:presLayoutVars>
          <dgm:chMax val="4"/>
          <dgm:chPref val="3"/>
          <dgm:bulletEnabled val="1"/>
        </dgm:presLayoutVars>
      </dgm:prSet>
      <dgm:spPr/>
    </dgm:pt>
    <dgm:pt modelId="{37A4A0CD-CC82-4347-A11C-8E0166419894}" type="pres">
      <dgm:prSet presAssocID="{AC0271E6-D4A9-43E3-994D-25985B3068EF}" presName="middleComposite" presStyleCnt="0"/>
      <dgm:spPr/>
    </dgm:pt>
    <dgm:pt modelId="{2E0C6620-EF1A-45B4-91F5-E4D1FD156309}" type="pres">
      <dgm:prSet presAssocID="{8F046C51-31FE-4708-8F8F-600A525905A2}" presName="circ1" presStyleLbl="vennNode1" presStyleIdx="0" presStyleCnt="10"/>
      <dgm:spPr/>
    </dgm:pt>
    <dgm:pt modelId="{8A527002-37E4-4643-8703-E4F0A68E6794}" type="pres">
      <dgm:prSet presAssocID="{8F046C51-31FE-4708-8F8F-600A525905A2}" presName="circ1Tx" presStyleLbl="revTx" presStyleIdx="0" presStyleCnt="2">
        <dgm:presLayoutVars>
          <dgm:chMax val="0"/>
          <dgm:chPref val="0"/>
        </dgm:presLayoutVars>
      </dgm:prSet>
      <dgm:spPr/>
    </dgm:pt>
    <dgm:pt modelId="{86C7DB47-5A0F-4992-8287-FA6E894B9C44}" type="pres">
      <dgm:prSet presAssocID="{AC0271E6-D4A9-43E3-994D-25985B3068EF}" presName="leftComposite" presStyleCnt="0"/>
      <dgm:spPr/>
    </dgm:pt>
    <dgm:pt modelId="{41C0E760-3477-422D-A286-B31E57820025}" type="pres">
      <dgm:prSet presAssocID="{BFA1F006-6E00-41F7-9D63-78EA4CE79E9F}" presName="childText1_1" presStyleLbl="vennNode1" presStyleIdx="1" presStyleCnt="10">
        <dgm:presLayoutVars>
          <dgm:chMax val="0"/>
          <dgm:chPref val="0"/>
        </dgm:presLayoutVars>
      </dgm:prSet>
      <dgm:spPr/>
    </dgm:pt>
    <dgm:pt modelId="{3B23E88A-6216-42A8-8AC5-31D50DD6E61E}" type="pres">
      <dgm:prSet presAssocID="{BFA1F006-6E00-41F7-9D63-78EA4CE79E9F}" presName="ellipse1" presStyleLbl="vennNode1" presStyleIdx="2" presStyleCnt="10"/>
      <dgm:spPr>
        <a:solidFill>
          <a:schemeClr val="bg1">
            <a:alpha val="50000"/>
          </a:schemeClr>
        </a:solidFill>
      </dgm:spPr>
    </dgm:pt>
    <dgm:pt modelId="{4B86BFC0-115F-4EB2-8D97-7A3439D2E044}" type="pres">
      <dgm:prSet presAssocID="{BFA1F006-6E00-41F7-9D63-78EA4CE79E9F}" presName="ellipse2" presStyleLbl="vennNode1" presStyleIdx="3" presStyleCnt="10"/>
      <dgm:spPr>
        <a:solidFill>
          <a:schemeClr val="bg1">
            <a:alpha val="50000"/>
          </a:schemeClr>
        </a:solidFill>
      </dgm:spPr>
    </dgm:pt>
    <dgm:pt modelId="{049FEBE8-40FA-4C2D-868F-A23ACE824156}" type="pres">
      <dgm:prSet presAssocID="{AF0B4403-3BED-465A-99E3-8FE355E6D2B4}" presName="childText1_2" presStyleLbl="vennNode1" presStyleIdx="4" presStyleCnt="10">
        <dgm:presLayoutVars>
          <dgm:chMax val="0"/>
          <dgm:chPref val="0"/>
        </dgm:presLayoutVars>
      </dgm:prSet>
      <dgm:spPr/>
    </dgm:pt>
    <dgm:pt modelId="{36B43C1A-5786-4022-B441-723554F1A4BE}" type="pres">
      <dgm:prSet presAssocID="{AF0B4403-3BED-465A-99E3-8FE355E6D2B4}" presName="ellipse3" presStyleLbl="vennNode1" presStyleIdx="5" presStyleCnt="10" custLinFactNeighborX="25154" custLinFactNeighborY="-42943"/>
      <dgm:spPr>
        <a:solidFill>
          <a:schemeClr val="bg1">
            <a:alpha val="50000"/>
          </a:schemeClr>
        </a:solidFill>
      </dgm:spPr>
    </dgm:pt>
    <dgm:pt modelId="{4DB259E3-87E6-4CB4-BC6D-0B81CC65A691}" type="pres">
      <dgm:prSet presAssocID="{9413AE7B-E2FD-4C4D-A2C4-D5094836E2FF}" presName="childText1_3" presStyleLbl="vennNode1" presStyleIdx="6" presStyleCnt="10" custLinFactNeighborX="-7188" custLinFactNeighborY="20411">
        <dgm:presLayoutVars>
          <dgm:chMax val="0"/>
          <dgm:chPref val="0"/>
        </dgm:presLayoutVars>
      </dgm:prSet>
      <dgm:spPr/>
    </dgm:pt>
    <dgm:pt modelId="{51DC3B86-B9CC-42D6-B55E-22217C68F919}" type="pres">
      <dgm:prSet presAssocID="{A55BDC2E-2BE9-4DC7-A334-7F0405223344}" presName="childText1_4" presStyleLbl="vennNode1" presStyleIdx="7" presStyleCnt="10" custScaleX="140208" custScaleY="121383">
        <dgm:presLayoutVars>
          <dgm:chMax val="0"/>
          <dgm:chPref val="0"/>
        </dgm:presLayoutVars>
      </dgm:prSet>
      <dgm:spPr/>
    </dgm:pt>
    <dgm:pt modelId="{BF57E6A6-EAE5-4127-8456-F0995EF8E844}" type="pres">
      <dgm:prSet presAssocID="{A55BDC2E-2BE9-4DC7-A334-7F0405223344}" presName="ellipse4" presStyleLbl="vennNode1" presStyleIdx="8" presStyleCnt="10" custLinFactNeighborX="-12185" custLinFactNeighborY="-2732"/>
      <dgm:spPr>
        <a:solidFill>
          <a:schemeClr val="bg1">
            <a:alpha val="50000"/>
          </a:schemeClr>
        </a:solidFill>
      </dgm:spPr>
    </dgm:pt>
    <dgm:pt modelId="{D03FD95E-2300-4A45-BE14-0B05B3824FC4}" type="pres">
      <dgm:prSet presAssocID="{A55BDC2E-2BE9-4DC7-A334-7F0405223344}" presName="ellipse5" presStyleLbl="vennNode1" presStyleIdx="9" presStyleCnt="10"/>
      <dgm:spPr>
        <a:solidFill>
          <a:schemeClr val="bg1">
            <a:alpha val="50000"/>
          </a:schemeClr>
        </a:solidFill>
      </dgm:spPr>
    </dgm:pt>
    <dgm:pt modelId="{1CC73868-90A9-4E4D-A711-C67F9CC36A69}" type="pres">
      <dgm:prSet presAssocID="{AC0271E6-D4A9-43E3-994D-25985B3068EF}" presName="parentText1" presStyleLbl="revTx" presStyleIdx="1" presStyleCnt="2" custLinFactNeighborX="-23088" custLinFactNeighborY="-2737">
        <dgm:presLayoutVars>
          <dgm:chMax val="4"/>
          <dgm:chPref val="3"/>
          <dgm:bulletEnabled val="1"/>
        </dgm:presLayoutVars>
      </dgm:prSet>
      <dgm:spPr/>
    </dgm:pt>
  </dgm:ptLst>
  <dgm:cxnLst>
    <dgm:cxn modelId="{72F52503-151F-4727-96D9-5A2198F1BC2D}" type="presOf" srcId="{A55BDC2E-2BE9-4DC7-A334-7F0405223344}" destId="{51DC3B86-B9CC-42D6-B55E-22217C68F919}" srcOrd="0" destOrd="0" presId="urn:microsoft.com/office/officeart/2009/3/layout/PhasedProcess"/>
    <dgm:cxn modelId="{20FB4A2B-22C9-496E-B1F2-43A6CA2D6F70}" srcId="{C5116CBF-8CFE-4F05-9C7C-9C0C971323BB}" destId="{ED907281-21D6-49F5-B47B-25681927D18F}" srcOrd="4" destOrd="0" parTransId="{DDECD3EF-4CA7-401B-BEFC-2CEAA3B75662}" sibTransId="{6D826A80-D0F2-40D7-8AB5-0E52DFEB7749}"/>
    <dgm:cxn modelId="{C82E6134-B811-42D7-939C-2A053A060978}" srcId="{C5116CBF-8CFE-4F05-9C7C-9C0C971323BB}" destId="{EF400C75-327C-4E66-AE9C-E4ABDCEEF244}" srcOrd="5" destOrd="0" parTransId="{ECD769AB-DDB8-4913-895B-8BB446ED73D5}" sibTransId="{783C42D6-DD11-4DBB-BCB8-462AE718B01D}"/>
    <dgm:cxn modelId="{66D10743-0845-476F-9E12-8A3DEC0E0ED1}" srcId="{AC0271E6-D4A9-43E3-994D-25985B3068EF}" destId="{C5116CBF-8CFE-4F05-9C7C-9C0C971323BB}" srcOrd="0" destOrd="0" parTransId="{8D84239F-662D-4466-9A94-BEF651C2BB13}" sibTransId="{E85222BB-1490-4128-92AB-A51213961EA6}"/>
    <dgm:cxn modelId="{16A4344D-A0A1-4EE9-A303-BBAC95B49A4C}" srcId="{AC0271E6-D4A9-43E3-994D-25985B3068EF}" destId="{0C1DF329-9B80-4129-B4B7-59758AE8D976}" srcOrd="1" destOrd="0" parTransId="{B2AC9947-EF43-4D57-9DA2-3DD677473BFB}" sibTransId="{20E6A5DA-FEB8-41CD-AF10-D6DD93CFC3CB}"/>
    <dgm:cxn modelId="{EF002952-B3C1-407C-8D93-D0204AB891EC}" srcId="{C5116CBF-8CFE-4F05-9C7C-9C0C971323BB}" destId="{604CD95E-AC28-4B62-BDAF-3518D389FB3C}" srcOrd="6" destOrd="0" parTransId="{4ECC6544-7B20-443F-9CE8-ECE1F00B50B2}" sibTransId="{FC4F585E-5485-483C-B7BE-D9CFCA4C6AC9}"/>
    <dgm:cxn modelId="{56342577-9551-42EA-AF64-28DDEEFB8DF9}" type="presOf" srcId="{AF0B4403-3BED-465A-99E3-8FE355E6D2B4}" destId="{049FEBE8-40FA-4C2D-868F-A23ACE824156}" srcOrd="0" destOrd="0" presId="urn:microsoft.com/office/officeart/2009/3/layout/PhasedProcess"/>
    <dgm:cxn modelId="{1E0CFB8A-171A-4837-80E8-2BB96C1C6A7C}" srcId="{C5116CBF-8CFE-4F05-9C7C-9C0C971323BB}" destId="{9413AE7B-E2FD-4C4D-A2C4-D5094836E2FF}" srcOrd="2" destOrd="0" parTransId="{80E92C6B-E72E-4CDA-A3A5-0AD3006D045C}" sibTransId="{45B458AD-AA4A-4AB4-AD9E-8CC3D9A01984}"/>
    <dgm:cxn modelId="{2D83448D-85C5-4781-AE69-A0599799E91F}" type="presOf" srcId="{8F046C51-31FE-4708-8F8F-600A525905A2}" destId="{2E0C6620-EF1A-45B4-91F5-E4D1FD156309}" srcOrd="0" destOrd="0" presId="urn:microsoft.com/office/officeart/2009/3/layout/PhasedProcess"/>
    <dgm:cxn modelId="{CA02FCAE-5335-4080-95DF-7C46ACFD763F}" srcId="{C5116CBF-8CFE-4F05-9C7C-9C0C971323BB}" destId="{BFA1F006-6E00-41F7-9D63-78EA4CE79E9F}" srcOrd="0" destOrd="0" parTransId="{8EE71AC6-C64B-4CB2-8C39-83AFCDD284BE}" sibTransId="{E45D4918-4D06-4B7A-8782-44A5385D1EB0}"/>
    <dgm:cxn modelId="{9CB5E5B3-8763-49A4-97F6-E535207CF7DC}" type="presOf" srcId="{C5116CBF-8CFE-4F05-9C7C-9C0C971323BB}" destId="{1CC73868-90A9-4E4D-A711-C67F9CC36A69}" srcOrd="0" destOrd="0" presId="urn:microsoft.com/office/officeart/2009/3/layout/PhasedProcess"/>
    <dgm:cxn modelId="{49F3E4C9-0FDF-4CFD-8EBD-002B228CE519}" type="presOf" srcId="{8F046C51-31FE-4708-8F8F-600A525905A2}" destId="{8A527002-37E4-4643-8703-E4F0A68E6794}" srcOrd="1" destOrd="0" presId="urn:microsoft.com/office/officeart/2009/3/layout/PhasedProcess"/>
    <dgm:cxn modelId="{8FB897CE-7BE7-4F8A-961A-D60D06E0957D}" type="presOf" srcId="{AC0271E6-D4A9-43E3-994D-25985B3068EF}" destId="{18ACD8A2-74B3-4A68-82DE-90140FB05281}" srcOrd="0" destOrd="0" presId="urn:microsoft.com/office/officeart/2009/3/layout/PhasedProcess"/>
    <dgm:cxn modelId="{37B60BD2-852F-48FF-ADF8-296433EB261C}" srcId="{0C1DF329-9B80-4129-B4B7-59758AE8D976}" destId="{8F046C51-31FE-4708-8F8F-600A525905A2}" srcOrd="0" destOrd="0" parTransId="{76C8238A-8F97-4F5D-931B-F49306FB5EB7}" sibTransId="{2B0C290E-2D51-4D6F-9275-415E7AF691E9}"/>
    <dgm:cxn modelId="{36118FD2-F669-46A9-A50C-1895BF222A25}" srcId="{C5116CBF-8CFE-4F05-9C7C-9C0C971323BB}" destId="{E48A02A8-B8A4-4AEB-9DF1-89592EFFE349}" srcOrd="7" destOrd="0" parTransId="{50495807-B79D-420F-8BD8-96E339F78055}" sibTransId="{DC566538-8617-48A8-95AA-BD44023481E9}"/>
    <dgm:cxn modelId="{DB12FADE-47E5-4D64-B7E4-B767A61DAB13}" type="presOf" srcId="{9413AE7B-E2FD-4C4D-A2C4-D5094836E2FF}" destId="{4DB259E3-87E6-4CB4-BC6D-0B81CC65A691}" srcOrd="0" destOrd="0" presId="urn:microsoft.com/office/officeart/2009/3/layout/PhasedProcess"/>
    <dgm:cxn modelId="{F452FCDE-8623-4580-8277-66E6E8D6E731}" type="presOf" srcId="{0C1DF329-9B80-4129-B4B7-59758AE8D976}" destId="{9D1BCF59-C9EC-4E8F-8E1C-C7CD1F39F547}" srcOrd="0" destOrd="0" presId="urn:microsoft.com/office/officeart/2009/3/layout/PhasedProcess"/>
    <dgm:cxn modelId="{DCEEB4EA-D132-4FAE-9852-9E6F55E2116B}" srcId="{C5116CBF-8CFE-4F05-9C7C-9C0C971323BB}" destId="{AF0B4403-3BED-465A-99E3-8FE355E6D2B4}" srcOrd="1" destOrd="0" parTransId="{97BDC382-6DCB-4834-AE5B-E936785F415D}" sibTransId="{6DD6A877-31CF-49F0-9C84-B6820CBE4587}"/>
    <dgm:cxn modelId="{ECEBC2EF-CD78-4263-BD3B-A853755D7AA4}" type="presOf" srcId="{BFA1F006-6E00-41F7-9D63-78EA4CE79E9F}" destId="{41C0E760-3477-422D-A286-B31E57820025}" srcOrd="0" destOrd="0" presId="urn:microsoft.com/office/officeart/2009/3/layout/PhasedProcess"/>
    <dgm:cxn modelId="{7DD829FE-5FCC-4892-96AC-8A600344DF9C}" srcId="{C5116CBF-8CFE-4F05-9C7C-9C0C971323BB}" destId="{A55BDC2E-2BE9-4DC7-A334-7F0405223344}" srcOrd="3" destOrd="0" parTransId="{8B879E59-7EFF-4869-BB01-8DDBFC67A55E}" sibTransId="{00638EF5-5809-4C94-8D45-73783945D8C1}"/>
    <dgm:cxn modelId="{36AC78FA-CDDA-4A6C-9C4C-4229FF9B1E19}" type="presParOf" srcId="{18ACD8A2-74B3-4A68-82DE-90140FB05281}" destId="{A646D961-71CE-4C80-B6F1-A0CF38A0E8D2}" srcOrd="0" destOrd="0" presId="urn:microsoft.com/office/officeart/2009/3/layout/PhasedProcess"/>
    <dgm:cxn modelId="{0FE86DBF-FC4A-43E0-9138-AEF20299EFFC}" type="presParOf" srcId="{18ACD8A2-74B3-4A68-82DE-90140FB05281}" destId="{207DB877-62FA-45FC-88D2-BACB87ED560E}" srcOrd="1" destOrd="0" presId="urn:microsoft.com/office/officeart/2009/3/layout/PhasedProcess"/>
    <dgm:cxn modelId="{DD28EFC1-4F5D-425F-AE7C-BFF4C5BBA55A}" type="presParOf" srcId="{18ACD8A2-74B3-4A68-82DE-90140FB05281}" destId="{9D1BCF59-C9EC-4E8F-8E1C-C7CD1F39F547}" srcOrd="2" destOrd="0" presId="urn:microsoft.com/office/officeart/2009/3/layout/PhasedProcess"/>
    <dgm:cxn modelId="{73020BA4-2724-47A1-BC4C-70994B454DB3}" type="presParOf" srcId="{18ACD8A2-74B3-4A68-82DE-90140FB05281}" destId="{37A4A0CD-CC82-4347-A11C-8E0166419894}" srcOrd="3" destOrd="0" presId="urn:microsoft.com/office/officeart/2009/3/layout/PhasedProcess"/>
    <dgm:cxn modelId="{FE6CB7EA-93F6-4F54-9EC6-F0858D95377A}" type="presParOf" srcId="{37A4A0CD-CC82-4347-A11C-8E0166419894}" destId="{2E0C6620-EF1A-45B4-91F5-E4D1FD156309}" srcOrd="0" destOrd="0" presId="urn:microsoft.com/office/officeart/2009/3/layout/PhasedProcess"/>
    <dgm:cxn modelId="{87273175-5B1F-49D5-BF08-ADC12B6AC3DA}" type="presParOf" srcId="{37A4A0CD-CC82-4347-A11C-8E0166419894}" destId="{8A527002-37E4-4643-8703-E4F0A68E6794}" srcOrd="1" destOrd="0" presId="urn:microsoft.com/office/officeart/2009/3/layout/PhasedProcess"/>
    <dgm:cxn modelId="{BBA17CD9-604B-4106-A8B9-C757ACD4476C}" type="presParOf" srcId="{18ACD8A2-74B3-4A68-82DE-90140FB05281}" destId="{86C7DB47-5A0F-4992-8287-FA6E894B9C44}" srcOrd="4" destOrd="0" presId="urn:microsoft.com/office/officeart/2009/3/layout/PhasedProcess"/>
    <dgm:cxn modelId="{BBA15CC6-F609-4F6A-8FB8-544AA8EFD16C}" type="presParOf" srcId="{86C7DB47-5A0F-4992-8287-FA6E894B9C44}" destId="{41C0E760-3477-422D-A286-B31E57820025}" srcOrd="0" destOrd="0" presId="urn:microsoft.com/office/officeart/2009/3/layout/PhasedProcess"/>
    <dgm:cxn modelId="{C634898D-BA5D-4969-BEC3-04CF769E48F6}" type="presParOf" srcId="{86C7DB47-5A0F-4992-8287-FA6E894B9C44}" destId="{3B23E88A-6216-42A8-8AC5-31D50DD6E61E}" srcOrd="1" destOrd="0" presId="urn:microsoft.com/office/officeart/2009/3/layout/PhasedProcess"/>
    <dgm:cxn modelId="{B50FFA86-55F9-48C8-AF83-07635C9B8DBB}" type="presParOf" srcId="{86C7DB47-5A0F-4992-8287-FA6E894B9C44}" destId="{4B86BFC0-115F-4EB2-8D97-7A3439D2E044}" srcOrd="2" destOrd="0" presId="urn:microsoft.com/office/officeart/2009/3/layout/PhasedProcess"/>
    <dgm:cxn modelId="{48976A27-EFEB-4B6E-A9D8-71DCD749AD5D}" type="presParOf" srcId="{86C7DB47-5A0F-4992-8287-FA6E894B9C44}" destId="{049FEBE8-40FA-4C2D-868F-A23ACE824156}" srcOrd="3" destOrd="0" presId="urn:microsoft.com/office/officeart/2009/3/layout/PhasedProcess"/>
    <dgm:cxn modelId="{E4446E20-4976-44F3-B5EB-318D82A630F2}" type="presParOf" srcId="{86C7DB47-5A0F-4992-8287-FA6E894B9C44}" destId="{36B43C1A-5786-4022-B441-723554F1A4BE}" srcOrd="4" destOrd="0" presId="urn:microsoft.com/office/officeart/2009/3/layout/PhasedProcess"/>
    <dgm:cxn modelId="{86D1684A-DB50-4DEE-996F-46F2AD10626C}" type="presParOf" srcId="{86C7DB47-5A0F-4992-8287-FA6E894B9C44}" destId="{4DB259E3-87E6-4CB4-BC6D-0B81CC65A691}" srcOrd="5" destOrd="0" presId="urn:microsoft.com/office/officeart/2009/3/layout/PhasedProcess"/>
    <dgm:cxn modelId="{15986A84-D7E1-4454-A5E2-F8DA1BCF1249}" type="presParOf" srcId="{86C7DB47-5A0F-4992-8287-FA6E894B9C44}" destId="{51DC3B86-B9CC-42D6-B55E-22217C68F919}" srcOrd="6" destOrd="0" presId="urn:microsoft.com/office/officeart/2009/3/layout/PhasedProcess"/>
    <dgm:cxn modelId="{DE5D9860-5A99-4D97-AF50-8208D4D55E19}" type="presParOf" srcId="{86C7DB47-5A0F-4992-8287-FA6E894B9C44}" destId="{BF57E6A6-EAE5-4127-8456-F0995EF8E844}" srcOrd="7" destOrd="0" presId="urn:microsoft.com/office/officeart/2009/3/layout/PhasedProcess"/>
    <dgm:cxn modelId="{90773016-6CF6-47A3-B2B3-E12E86133D52}" type="presParOf" srcId="{86C7DB47-5A0F-4992-8287-FA6E894B9C44}" destId="{D03FD95E-2300-4A45-BE14-0B05B3824FC4}" srcOrd="8" destOrd="0" presId="urn:microsoft.com/office/officeart/2009/3/layout/PhasedProcess"/>
    <dgm:cxn modelId="{00BE5B94-ED61-487D-AD5C-270EC634A922}" type="presParOf" srcId="{18ACD8A2-74B3-4A68-82DE-90140FB05281}" destId="{1CC73868-90A9-4E4D-A711-C67F9CC36A69}" srcOrd="5"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86985B-0F2A-42A9-A590-C61E260318BA}" type="doc">
      <dgm:prSet loTypeId="urn:microsoft.com/office/officeart/2005/8/layout/lProcess1" loCatId="process" qsTypeId="urn:microsoft.com/office/officeart/2005/8/quickstyle/simple1" qsCatId="simple" csTypeId="urn:microsoft.com/office/officeart/2005/8/colors/accent1_3" csCatId="accent1" phldr="1"/>
      <dgm:spPr/>
      <dgm:t>
        <a:bodyPr/>
        <a:lstStyle/>
        <a:p>
          <a:endParaRPr lang="en-US"/>
        </a:p>
      </dgm:t>
    </dgm:pt>
    <dgm:pt modelId="{20B9C066-FA39-4F59-83AE-DB78E642E508}">
      <dgm:prSet phldrT="[Text]"/>
      <dgm:spPr/>
      <dgm:t>
        <a:bodyPr/>
        <a:lstStyle/>
        <a:p>
          <a:r>
            <a:rPr lang="en-US"/>
            <a:t>Until Dec 2023</a:t>
          </a:r>
        </a:p>
      </dgm:t>
    </dgm:pt>
    <dgm:pt modelId="{B5C35401-8DDA-4AE2-B7D4-7D94D06F8068}" type="parTrans" cxnId="{693AC687-48E4-4290-B469-72FE5BBBC0E6}">
      <dgm:prSet/>
      <dgm:spPr/>
      <dgm:t>
        <a:bodyPr/>
        <a:lstStyle/>
        <a:p>
          <a:endParaRPr lang="en-US"/>
        </a:p>
      </dgm:t>
    </dgm:pt>
    <dgm:pt modelId="{EABCA495-708B-4045-BC50-F0CD7BBE3B22}" type="sibTrans" cxnId="{693AC687-48E4-4290-B469-72FE5BBBC0E6}">
      <dgm:prSet/>
      <dgm:spPr/>
      <dgm:t>
        <a:bodyPr/>
        <a:lstStyle/>
        <a:p>
          <a:endParaRPr lang="en-US"/>
        </a:p>
      </dgm:t>
    </dgm:pt>
    <dgm:pt modelId="{287BD1F3-C4B6-43D8-8D57-19AC44A67540}">
      <dgm:prSet phldrT="[Text]"/>
      <dgm:spPr/>
      <dgm:t>
        <a:bodyPr/>
        <a:lstStyle/>
        <a:p>
          <a:r>
            <a:rPr lang="en-US"/>
            <a:t>Polarion Project admin to create the Polarion project</a:t>
          </a:r>
        </a:p>
      </dgm:t>
    </dgm:pt>
    <dgm:pt modelId="{2832145E-8486-4874-961F-F55D5F40D524}" type="parTrans" cxnId="{0B724B88-FD61-4EF9-84FC-66548A18AE56}">
      <dgm:prSet/>
      <dgm:spPr>
        <a:solidFill>
          <a:schemeClr val="bg1"/>
        </a:solidFill>
      </dgm:spPr>
      <dgm:t>
        <a:bodyPr/>
        <a:lstStyle/>
        <a:p>
          <a:endParaRPr lang="en-US"/>
        </a:p>
      </dgm:t>
    </dgm:pt>
    <dgm:pt modelId="{8B43C5C3-8B4F-4C84-B994-6E7C99A5FEDE}" type="sibTrans" cxnId="{0B724B88-FD61-4EF9-84FC-66548A18AE56}">
      <dgm:prSet/>
      <dgm:spPr/>
      <dgm:t>
        <a:bodyPr/>
        <a:lstStyle/>
        <a:p>
          <a:endParaRPr lang="en-US"/>
        </a:p>
      </dgm:t>
    </dgm:pt>
    <dgm:pt modelId="{27B24455-78D4-41E6-A3D1-24B6F259330C}">
      <dgm:prSet phldrT="[Text]"/>
      <dgm:spPr/>
      <dgm:t>
        <a:bodyPr/>
        <a:lstStyle/>
        <a:p>
          <a:r>
            <a:rPr lang="en-US"/>
            <a:t>2024 and beyond</a:t>
          </a:r>
        </a:p>
      </dgm:t>
    </dgm:pt>
    <dgm:pt modelId="{99CE3960-15F0-4AC8-A1AF-8DE6F87386E5}" type="parTrans" cxnId="{2B0C7CF3-BDCC-49AD-B35C-94BFCD79DC2F}">
      <dgm:prSet/>
      <dgm:spPr/>
      <dgm:t>
        <a:bodyPr/>
        <a:lstStyle/>
        <a:p>
          <a:endParaRPr lang="en-US"/>
        </a:p>
      </dgm:t>
    </dgm:pt>
    <dgm:pt modelId="{7F40E50E-4A00-4F72-B413-CAE93410E0B7}" type="sibTrans" cxnId="{2B0C7CF3-BDCC-49AD-B35C-94BFCD79DC2F}">
      <dgm:prSet/>
      <dgm:spPr/>
      <dgm:t>
        <a:bodyPr/>
        <a:lstStyle/>
        <a:p>
          <a:endParaRPr lang="en-US"/>
        </a:p>
      </dgm:t>
    </dgm:pt>
    <dgm:pt modelId="{3E3A5F4A-BF3D-4253-B46D-52F0B2CA3980}">
      <dgm:prSet phldrT="[Text]"/>
      <dgm:spPr/>
      <dgm:t>
        <a:bodyPr/>
        <a:lstStyle/>
        <a:p>
          <a:r>
            <a:rPr lang="en-US"/>
            <a:t>Polarion Project admin to create the Polarion project</a:t>
          </a:r>
        </a:p>
      </dgm:t>
    </dgm:pt>
    <dgm:pt modelId="{1BA3FDF3-9D9E-4F64-B129-B957125490A3}" type="parTrans" cxnId="{85A6857E-91C9-4BA4-88A4-7F7A4F423131}">
      <dgm:prSet/>
      <dgm:spPr>
        <a:solidFill>
          <a:schemeClr val="bg1"/>
        </a:solidFill>
      </dgm:spPr>
      <dgm:t>
        <a:bodyPr/>
        <a:lstStyle/>
        <a:p>
          <a:endParaRPr lang="en-US"/>
        </a:p>
      </dgm:t>
    </dgm:pt>
    <dgm:pt modelId="{DFC8933E-34AB-44CF-B8C1-494AA1116CB8}" type="sibTrans" cxnId="{85A6857E-91C9-4BA4-88A4-7F7A4F423131}">
      <dgm:prSet/>
      <dgm:spPr/>
      <dgm:t>
        <a:bodyPr/>
        <a:lstStyle/>
        <a:p>
          <a:endParaRPr lang="en-US"/>
        </a:p>
      </dgm:t>
    </dgm:pt>
    <dgm:pt modelId="{7B1A2726-4DD3-4677-88AD-5ADEBD8DD4CE}">
      <dgm:prSet/>
      <dgm:spPr/>
      <dgm:t>
        <a:bodyPr/>
        <a:lstStyle/>
        <a:p>
          <a:r>
            <a:rPr lang="en-US"/>
            <a:t>Project users create, edit and modify project data</a:t>
          </a:r>
        </a:p>
      </dgm:t>
    </dgm:pt>
    <dgm:pt modelId="{1A35271E-61A6-4D0B-8B36-137387B1960A}" type="parTrans" cxnId="{A9F0DE77-8713-4BBD-AD7A-4841DC23B0FE}">
      <dgm:prSet/>
      <dgm:spPr/>
      <dgm:t>
        <a:bodyPr/>
        <a:lstStyle/>
        <a:p>
          <a:endParaRPr lang="en-US"/>
        </a:p>
      </dgm:t>
    </dgm:pt>
    <dgm:pt modelId="{38CF3B3C-E1AD-4C9C-A5A4-0004322B7380}" type="sibTrans" cxnId="{A9F0DE77-8713-4BBD-AD7A-4841DC23B0FE}">
      <dgm:prSet/>
      <dgm:spPr/>
      <dgm:t>
        <a:bodyPr/>
        <a:lstStyle/>
        <a:p>
          <a:endParaRPr lang="en-US"/>
        </a:p>
      </dgm:t>
    </dgm:pt>
    <dgm:pt modelId="{A220D102-0FB0-4416-AE66-62D566FDBEA0}">
      <dgm:prSet phldrT="[Text]"/>
      <dgm:spPr/>
      <dgm:t>
        <a:bodyPr/>
        <a:lstStyle/>
        <a:p>
          <a:r>
            <a:rPr lang="en-US"/>
            <a:t>NPD Project team identifies users for the Project.</a:t>
          </a:r>
        </a:p>
      </dgm:t>
    </dgm:pt>
    <dgm:pt modelId="{909FCAE2-073A-4759-BE89-7B688D538BCF}" type="parTrans" cxnId="{12B18D48-2D45-475F-9FF3-7ECDF8576DD4}">
      <dgm:prSet/>
      <dgm:spPr/>
      <dgm:t>
        <a:bodyPr/>
        <a:lstStyle/>
        <a:p>
          <a:endParaRPr lang="en-US"/>
        </a:p>
      </dgm:t>
    </dgm:pt>
    <dgm:pt modelId="{E6770C86-A723-4560-AB17-0E269FF7A322}" type="sibTrans" cxnId="{12B18D48-2D45-475F-9FF3-7ECDF8576DD4}">
      <dgm:prSet/>
      <dgm:spPr/>
      <dgm:t>
        <a:bodyPr/>
        <a:lstStyle/>
        <a:p>
          <a:endParaRPr lang="en-US"/>
        </a:p>
      </dgm:t>
    </dgm:pt>
    <dgm:pt modelId="{AAA183A1-7C44-44D5-9FD8-B5E2FE8C9EA7}">
      <dgm:prSet phldrT="[Text]"/>
      <dgm:spPr/>
      <dgm:t>
        <a:bodyPr/>
        <a:lstStyle/>
        <a:p>
          <a:r>
            <a:rPr lang="en-US"/>
            <a:t>TCS team upload legacy data</a:t>
          </a:r>
        </a:p>
      </dgm:t>
    </dgm:pt>
    <dgm:pt modelId="{61D79CF6-6A85-470F-A4E7-B2B23ED5A38C}" type="parTrans" cxnId="{C3E3F154-F0D4-4ECC-8D68-160CC5110234}">
      <dgm:prSet/>
      <dgm:spPr/>
      <dgm:t>
        <a:bodyPr/>
        <a:lstStyle/>
        <a:p>
          <a:endParaRPr lang="en-US"/>
        </a:p>
      </dgm:t>
    </dgm:pt>
    <dgm:pt modelId="{8C616FC2-CB1D-4E5C-8074-ED2FA08F29CC}" type="sibTrans" cxnId="{C3E3F154-F0D4-4ECC-8D68-160CC5110234}">
      <dgm:prSet/>
      <dgm:spPr/>
      <dgm:t>
        <a:bodyPr/>
        <a:lstStyle/>
        <a:p>
          <a:endParaRPr lang="en-US"/>
        </a:p>
      </dgm:t>
    </dgm:pt>
    <dgm:pt modelId="{586962EC-6744-448E-A27E-2699FAE146CB}">
      <dgm:prSet phldrT="[Text]"/>
      <dgm:spPr/>
      <dgm:t>
        <a:bodyPr/>
        <a:lstStyle/>
        <a:p>
          <a:r>
            <a:rPr lang="en-US"/>
            <a:t>NPD Project team identifies </a:t>
          </a:r>
          <a:r>
            <a:rPr lang="en-US" err="1"/>
            <a:t>atleast</a:t>
          </a:r>
          <a:r>
            <a:rPr lang="en-US"/>
            <a:t> one project owner</a:t>
          </a:r>
        </a:p>
      </dgm:t>
    </dgm:pt>
    <dgm:pt modelId="{28BAD60A-278F-4AD4-88C4-FBE03310BA6D}" type="parTrans" cxnId="{A256EA06-0E67-4D3B-84F6-E17F91FEB60C}">
      <dgm:prSet/>
      <dgm:spPr/>
      <dgm:t>
        <a:bodyPr/>
        <a:lstStyle/>
        <a:p>
          <a:endParaRPr lang="en-US"/>
        </a:p>
      </dgm:t>
    </dgm:pt>
    <dgm:pt modelId="{4D6B8255-8087-43BC-BFF9-0814BE559270}" type="sibTrans" cxnId="{A256EA06-0E67-4D3B-84F6-E17F91FEB60C}">
      <dgm:prSet/>
      <dgm:spPr/>
      <dgm:t>
        <a:bodyPr/>
        <a:lstStyle/>
        <a:p>
          <a:endParaRPr lang="en-US"/>
        </a:p>
      </dgm:t>
    </dgm:pt>
    <dgm:pt modelId="{EED38B1A-89EF-44C1-8EA6-3EA8FE46DE1A}">
      <dgm:prSet phldrT="[Text]"/>
      <dgm:spPr/>
      <dgm:t>
        <a:bodyPr/>
        <a:lstStyle/>
        <a:p>
          <a:r>
            <a:rPr lang="en-US"/>
            <a:t>NPD Project team identifies users for the Project.</a:t>
          </a:r>
        </a:p>
      </dgm:t>
    </dgm:pt>
    <dgm:pt modelId="{C9B1714C-DE03-461B-93B0-C2FD136174A1}" type="parTrans" cxnId="{396A75BB-B64F-4DEA-A6D3-B82E26988335}">
      <dgm:prSet/>
      <dgm:spPr/>
      <dgm:t>
        <a:bodyPr/>
        <a:lstStyle/>
        <a:p>
          <a:endParaRPr lang="en-US"/>
        </a:p>
      </dgm:t>
    </dgm:pt>
    <dgm:pt modelId="{28BF0B0D-A7CC-4679-80BA-228CF3DD2BCC}" type="sibTrans" cxnId="{396A75BB-B64F-4DEA-A6D3-B82E26988335}">
      <dgm:prSet/>
      <dgm:spPr/>
      <dgm:t>
        <a:bodyPr/>
        <a:lstStyle/>
        <a:p>
          <a:endParaRPr lang="en-US"/>
        </a:p>
      </dgm:t>
    </dgm:pt>
    <dgm:pt modelId="{0AA41BFE-3586-4E3F-A8A2-2D8427BC061B}">
      <dgm:prSet phldrT="[Text]"/>
      <dgm:spPr/>
      <dgm:t>
        <a:bodyPr/>
        <a:lstStyle/>
        <a:p>
          <a:r>
            <a:rPr lang="en-US"/>
            <a:t>NPD Project team identifies </a:t>
          </a:r>
          <a:r>
            <a:rPr lang="en-US" err="1"/>
            <a:t>atleast</a:t>
          </a:r>
          <a:r>
            <a:rPr lang="en-US"/>
            <a:t> one project owner</a:t>
          </a:r>
        </a:p>
      </dgm:t>
    </dgm:pt>
    <dgm:pt modelId="{A7D1E33F-C139-4D9A-BDE2-46E0B597F953}" type="parTrans" cxnId="{8716A580-8998-4DE1-BAF5-2A9C38750D4A}">
      <dgm:prSet/>
      <dgm:spPr/>
      <dgm:t>
        <a:bodyPr/>
        <a:lstStyle/>
        <a:p>
          <a:endParaRPr lang="en-US"/>
        </a:p>
      </dgm:t>
    </dgm:pt>
    <dgm:pt modelId="{652BC5B9-D0F3-4B40-A395-30BB9902C327}" type="sibTrans" cxnId="{8716A580-8998-4DE1-BAF5-2A9C38750D4A}">
      <dgm:prSet/>
      <dgm:spPr/>
      <dgm:t>
        <a:bodyPr/>
        <a:lstStyle/>
        <a:p>
          <a:endParaRPr lang="en-US"/>
        </a:p>
      </dgm:t>
    </dgm:pt>
    <dgm:pt modelId="{0EA14565-C843-440F-B589-1AEA5EB09FF1}">
      <dgm:prSet phldrT="[Text]"/>
      <dgm:spPr/>
      <dgm:t>
        <a:bodyPr/>
        <a:lstStyle/>
        <a:p>
          <a:r>
            <a:rPr lang="en-US"/>
            <a:t>Project users upload legacy data</a:t>
          </a:r>
        </a:p>
      </dgm:t>
    </dgm:pt>
    <dgm:pt modelId="{A193D74D-6B09-4709-9402-CCFA1F38DF39}" type="parTrans" cxnId="{DE6774CB-3866-4C6F-8967-70557073ABD0}">
      <dgm:prSet/>
      <dgm:spPr/>
      <dgm:t>
        <a:bodyPr/>
        <a:lstStyle/>
        <a:p>
          <a:endParaRPr lang="en-US"/>
        </a:p>
      </dgm:t>
    </dgm:pt>
    <dgm:pt modelId="{3E12738E-7F0B-44C6-8F6E-D3D8B2C0D96E}" type="sibTrans" cxnId="{DE6774CB-3866-4C6F-8967-70557073ABD0}">
      <dgm:prSet/>
      <dgm:spPr/>
      <dgm:t>
        <a:bodyPr/>
        <a:lstStyle/>
        <a:p>
          <a:endParaRPr lang="en-US"/>
        </a:p>
      </dgm:t>
    </dgm:pt>
    <dgm:pt modelId="{B5D86807-76F3-4572-B03E-49AFE65E1FA4}">
      <dgm:prSet/>
      <dgm:spPr/>
      <dgm:t>
        <a:bodyPr/>
        <a:lstStyle/>
        <a:p>
          <a:r>
            <a:rPr lang="en-US"/>
            <a:t>Project users create, edit and modify project data</a:t>
          </a:r>
        </a:p>
      </dgm:t>
    </dgm:pt>
    <dgm:pt modelId="{FBE2221F-BE6B-4B4A-ADED-B11B7CABAD34}" type="parTrans" cxnId="{C7916197-D61E-42D9-A0FE-8E767DB68227}">
      <dgm:prSet/>
      <dgm:spPr/>
      <dgm:t>
        <a:bodyPr/>
        <a:lstStyle/>
        <a:p>
          <a:endParaRPr lang="en-US"/>
        </a:p>
      </dgm:t>
    </dgm:pt>
    <dgm:pt modelId="{863E4E21-31F0-4B71-943A-94802D5CAFC0}" type="sibTrans" cxnId="{C7916197-D61E-42D9-A0FE-8E767DB68227}">
      <dgm:prSet/>
      <dgm:spPr/>
      <dgm:t>
        <a:bodyPr/>
        <a:lstStyle/>
        <a:p>
          <a:endParaRPr lang="en-US"/>
        </a:p>
      </dgm:t>
    </dgm:pt>
    <dgm:pt modelId="{EE297006-0BDC-4C75-8126-F95077594185}">
      <dgm:prSet phldrT="[Text]"/>
      <dgm:spPr>
        <a:solidFill>
          <a:schemeClr val="accent2">
            <a:lumMod val="75000"/>
          </a:schemeClr>
        </a:solidFill>
      </dgm:spPr>
      <dgm:t>
        <a:bodyPr/>
        <a:lstStyle/>
        <a:p>
          <a:r>
            <a:rPr lang="en-US"/>
            <a:t>Training provided by Polarion Project team</a:t>
          </a:r>
        </a:p>
      </dgm:t>
    </dgm:pt>
    <dgm:pt modelId="{868C47B5-A46E-40E8-81CC-1D5253D1318F}" type="parTrans" cxnId="{238C643D-3FB2-406A-814A-0600CE6847E5}">
      <dgm:prSet/>
      <dgm:spPr/>
      <dgm:t>
        <a:bodyPr/>
        <a:lstStyle/>
        <a:p>
          <a:endParaRPr lang="en-US"/>
        </a:p>
      </dgm:t>
    </dgm:pt>
    <dgm:pt modelId="{2C9F3E9A-BE1B-45DB-8257-16410CB077DD}" type="sibTrans" cxnId="{238C643D-3FB2-406A-814A-0600CE6847E5}">
      <dgm:prSet/>
      <dgm:spPr/>
      <dgm:t>
        <a:bodyPr/>
        <a:lstStyle/>
        <a:p>
          <a:endParaRPr lang="en-US"/>
        </a:p>
      </dgm:t>
    </dgm:pt>
    <dgm:pt modelId="{244AED42-F005-425E-AFC1-06A376323A25}">
      <dgm:prSet phldrT="[Text]"/>
      <dgm:spPr>
        <a:solidFill>
          <a:schemeClr val="accent2">
            <a:lumMod val="20000"/>
            <a:lumOff val="80000"/>
            <a:alpha val="90000"/>
          </a:schemeClr>
        </a:solidFill>
      </dgm:spPr>
      <dgm:t>
        <a:bodyPr/>
        <a:lstStyle/>
        <a:p>
          <a:r>
            <a:rPr lang="en-US" dirty="0"/>
            <a:t>In-person training</a:t>
          </a:r>
        </a:p>
      </dgm:t>
    </dgm:pt>
    <dgm:pt modelId="{939EE5B6-B90F-4594-9B45-2D1A91F5B41B}" type="parTrans" cxnId="{007070FC-366C-44A3-AC62-A411992DC568}">
      <dgm:prSet/>
      <dgm:spPr>
        <a:solidFill>
          <a:schemeClr val="bg1"/>
        </a:solidFill>
      </dgm:spPr>
      <dgm:t>
        <a:bodyPr/>
        <a:lstStyle/>
        <a:p>
          <a:endParaRPr lang="en-US"/>
        </a:p>
      </dgm:t>
    </dgm:pt>
    <dgm:pt modelId="{C14CAD46-F088-4ABC-8356-C453D95632A3}" type="sibTrans" cxnId="{007070FC-366C-44A3-AC62-A411992DC568}">
      <dgm:prSet/>
      <dgm:spPr>
        <a:solidFill>
          <a:schemeClr val="bg1"/>
        </a:solidFill>
      </dgm:spPr>
      <dgm:t>
        <a:bodyPr/>
        <a:lstStyle/>
        <a:p>
          <a:endParaRPr lang="en-US"/>
        </a:p>
      </dgm:t>
    </dgm:pt>
    <dgm:pt modelId="{DFD33A22-ED4C-4C56-9D51-E79F6CC0C33B}">
      <dgm:prSet phldrT="[Text]"/>
      <dgm:spPr>
        <a:solidFill>
          <a:schemeClr val="accent2">
            <a:lumMod val="20000"/>
            <a:lumOff val="80000"/>
            <a:alpha val="90000"/>
          </a:schemeClr>
        </a:solidFill>
      </dgm:spPr>
      <dgm:t>
        <a:bodyPr/>
        <a:lstStyle/>
        <a:p>
          <a:r>
            <a:rPr lang="en-US" dirty="0"/>
            <a:t>Video conference</a:t>
          </a:r>
        </a:p>
      </dgm:t>
    </dgm:pt>
    <dgm:pt modelId="{DB712B58-831D-4049-B070-026973D4EE81}" type="parTrans" cxnId="{50BFCA4E-49C7-481F-A12C-C5350B6C3896}">
      <dgm:prSet/>
      <dgm:spPr/>
      <dgm:t>
        <a:bodyPr/>
        <a:lstStyle/>
        <a:p>
          <a:endParaRPr lang="en-US"/>
        </a:p>
      </dgm:t>
    </dgm:pt>
    <dgm:pt modelId="{6DDDF957-86CD-4AC0-823E-2A7A0AD3DB6C}" type="sibTrans" cxnId="{50BFCA4E-49C7-481F-A12C-C5350B6C3896}">
      <dgm:prSet/>
      <dgm:spPr>
        <a:solidFill>
          <a:schemeClr val="bg1"/>
        </a:solidFill>
      </dgm:spPr>
      <dgm:t>
        <a:bodyPr/>
        <a:lstStyle/>
        <a:p>
          <a:endParaRPr lang="en-US"/>
        </a:p>
      </dgm:t>
    </dgm:pt>
    <dgm:pt modelId="{3C085AC8-BEEE-44F1-A507-8E91FAACAB42}">
      <dgm:prSet phldrT="[Text]"/>
      <dgm:spPr>
        <a:solidFill>
          <a:schemeClr val="accent2">
            <a:lumMod val="20000"/>
            <a:lumOff val="80000"/>
            <a:alpha val="90000"/>
          </a:schemeClr>
        </a:solidFill>
      </dgm:spPr>
      <dgm:t>
        <a:bodyPr/>
        <a:lstStyle/>
        <a:p>
          <a:r>
            <a:rPr lang="en-US" dirty="0" err="1"/>
            <a:t>ComplainceWire</a:t>
          </a:r>
          <a:endParaRPr lang="en-US" dirty="0"/>
        </a:p>
      </dgm:t>
    </dgm:pt>
    <dgm:pt modelId="{DF3626DF-F740-4891-8F24-35F04DAC471E}" type="parTrans" cxnId="{62899A92-80B4-49A1-A817-CEBC8C94F9D5}">
      <dgm:prSet/>
      <dgm:spPr/>
      <dgm:t>
        <a:bodyPr/>
        <a:lstStyle/>
        <a:p>
          <a:endParaRPr lang="en-US"/>
        </a:p>
      </dgm:t>
    </dgm:pt>
    <dgm:pt modelId="{BFBA8781-C285-47F8-BE6C-F0EBE3460F32}" type="sibTrans" cxnId="{62899A92-80B4-49A1-A817-CEBC8C94F9D5}">
      <dgm:prSet/>
      <dgm:spPr/>
      <dgm:t>
        <a:bodyPr/>
        <a:lstStyle/>
        <a:p>
          <a:endParaRPr lang="en-US"/>
        </a:p>
      </dgm:t>
    </dgm:pt>
    <dgm:pt modelId="{3A99239D-1CBF-4ECB-A7B7-385136BB5D1D}">
      <dgm:prSet phldrT="[Text]"/>
      <dgm:spPr>
        <a:solidFill>
          <a:schemeClr val="accent2">
            <a:lumMod val="20000"/>
            <a:lumOff val="80000"/>
            <a:alpha val="90000"/>
          </a:schemeClr>
        </a:solidFill>
      </dgm:spPr>
      <dgm:t>
        <a:bodyPr/>
        <a:lstStyle/>
        <a:p>
          <a:r>
            <a:rPr lang="en-US"/>
            <a:t>Training </a:t>
          </a:r>
          <a:r>
            <a:rPr lang="en-US" dirty="0"/>
            <a:t>videos</a:t>
          </a:r>
        </a:p>
      </dgm:t>
    </dgm:pt>
    <dgm:pt modelId="{C29C37D9-116E-4ECB-97B0-01B1B4B7FD0F}" type="parTrans" cxnId="{F537586E-E3C6-4282-BAC3-5D16AE6D8248}">
      <dgm:prSet/>
      <dgm:spPr/>
      <dgm:t>
        <a:bodyPr/>
        <a:lstStyle/>
        <a:p>
          <a:endParaRPr lang="en-US"/>
        </a:p>
      </dgm:t>
    </dgm:pt>
    <dgm:pt modelId="{2382D840-6FAB-4EA1-8D8E-D5103054BAE0}" type="sibTrans" cxnId="{F537586E-E3C6-4282-BAC3-5D16AE6D8248}">
      <dgm:prSet/>
      <dgm:spPr>
        <a:solidFill>
          <a:schemeClr val="bg1"/>
        </a:solidFill>
      </dgm:spPr>
      <dgm:t>
        <a:bodyPr/>
        <a:lstStyle/>
        <a:p>
          <a:endParaRPr lang="en-US"/>
        </a:p>
      </dgm:t>
    </dgm:pt>
    <dgm:pt modelId="{C7F80043-1049-4CB6-B511-9599C3683A03}" type="pres">
      <dgm:prSet presAssocID="{2986985B-0F2A-42A9-A590-C61E260318BA}" presName="Name0" presStyleCnt="0">
        <dgm:presLayoutVars>
          <dgm:dir/>
          <dgm:animLvl val="lvl"/>
          <dgm:resizeHandles val="exact"/>
        </dgm:presLayoutVars>
      </dgm:prSet>
      <dgm:spPr/>
    </dgm:pt>
    <dgm:pt modelId="{6E86967A-5037-43FF-8A60-425C773F5647}" type="pres">
      <dgm:prSet presAssocID="{20B9C066-FA39-4F59-83AE-DB78E642E508}" presName="vertFlow" presStyleCnt="0"/>
      <dgm:spPr/>
    </dgm:pt>
    <dgm:pt modelId="{6C036D24-F1C2-4D84-9826-F86D5B102E11}" type="pres">
      <dgm:prSet presAssocID="{20B9C066-FA39-4F59-83AE-DB78E642E508}" presName="header" presStyleLbl="node1" presStyleIdx="0" presStyleCnt="3"/>
      <dgm:spPr/>
    </dgm:pt>
    <dgm:pt modelId="{25FFE714-A800-487E-8719-1DF8D1727F45}" type="pres">
      <dgm:prSet presAssocID="{2832145E-8486-4874-961F-F55D5F40D524}" presName="parTrans" presStyleLbl="sibTrans2D1" presStyleIdx="0" presStyleCnt="14"/>
      <dgm:spPr/>
    </dgm:pt>
    <dgm:pt modelId="{87E33E82-ECF2-489D-A7C1-E2B71C496729}" type="pres">
      <dgm:prSet presAssocID="{287BD1F3-C4B6-43D8-8D57-19AC44A67540}" presName="child" presStyleLbl="alignAccFollowNode1" presStyleIdx="0" presStyleCnt="14">
        <dgm:presLayoutVars>
          <dgm:chMax val="0"/>
          <dgm:bulletEnabled val="1"/>
        </dgm:presLayoutVars>
      </dgm:prSet>
      <dgm:spPr/>
    </dgm:pt>
    <dgm:pt modelId="{1AA0902B-45F5-44B0-A74D-5491B1B905CC}" type="pres">
      <dgm:prSet presAssocID="{8B43C5C3-8B4F-4C84-B994-6E7C99A5FEDE}" presName="sibTrans" presStyleLbl="sibTrans2D1" presStyleIdx="1" presStyleCnt="14"/>
      <dgm:spPr/>
    </dgm:pt>
    <dgm:pt modelId="{82B5822B-788B-4CC2-94C7-DA25ED0855C8}" type="pres">
      <dgm:prSet presAssocID="{A220D102-0FB0-4416-AE66-62D566FDBEA0}" presName="child" presStyleLbl="alignAccFollowNode1" presStyleIdx="1" presStyleCnt="14">
        <dgm:presLayoutVars>
          <dgm:chMax val="0"/>
          <dgm:bulletEnabled val="1"/>
        </dgm:presLayoutVars>
      </dgm:prSet>
      <dgm:spPr/>
    </dgm:pt>
    <dgm:pt modelId="{5B917E98-55BD-4F2A-BF30-8084FCBF5DF2}" type="pres">
      <dgm:prSet presAssocID="{E6770C86-A723-4560-AB17-0E269FF7A322}" presName="sibTrans" presStyleLbl="sibTrans2D1" presStyleIdx="2" presStyleCnt="14"/>
      <dgm:spPr/>
    </dgm:pt>
    <dgm:pt modelId="{40FCAB2A-6D9F-4AF1-B4F3-3A0E7E238E3C}" type="pres">
      <dgm:prSet presAssocID="{586962EC-6744-448E-A27E-2699FAE146CB}" presName="child" presStyleLbl="alignAccFollowNode1" presStyleIdx="2" presStyleCnt="14">
        <dgm:presLayoutVars>
          <dgm:chMax val="0"/>
          <dgm:bulletEnabled val="1"/>
        </dgm:presLayoutVars>
      </dgm:prSet>
      <dgm:spPr/>
    </dgm:pt>
    <dgm:pt modelId="{13C0FB79-FBAD-4115-9BE0-A0C40CB6D840}" type="pres">
      <dgm:prSet presAssocID="{4D6B8255-8087-43BC-BFF9-0814BE559270}" presName="sibTrans" presStyleLbl="sibTrans2D1" presStyleIdx="3" presStyleCnt="14"/>
      <dgm:spPr/>
    </dgm:pt>
    <dgm:pt modelId="{D04BA0A1-6831-46CD-B644-67CF98C597A0}" type="pres">
      <dgm:prSet presAssocID="{AAA183A1-7C44-44D5-9FD8-B5E2FE8C9EA7}" presName="child" presStyleLbl="alignAccFollowNode1" presStyleIdx="3" presStyleCnt="14">
        <dgm:presLayoutVars>
          <dgm:chMax val="0"/>
          <dgm:bulletEnabled val="1"/>
        </dgm:presLayoutVars>
      </dgm:prSet>
      <dgm:spPr/>
    </dgm:pt>
    <dgm:pt modelId="{78A2354A-E531-4D37-A5C2-FEF4D69A1EC2}" type="pres">
      <dgm:prSet presAssocID="{8C616FC2-CB1D-4E5C-8074-ED2FA08F29CC}" presName="sibTrans" presStyleLbl="sibTrans2D1" presStyleIdx="4" presStyleCnt="14"/>
      <dgm:spPr/>
    </dgm:pt>
    <dgm:pt modelId="{E340CE46-9967-4B2F-A7D5-8BF114C525DB}" type="pres">
      <dgm:prSet presAssocID="{7B1A2726-4DD3-4677-88AD-5ADEBD8DD4CE}" presName="child" presStyleLbl="alignAccFollowNode1" presStyleIdx="4" presStyleCnt="14">
        <dgm:presLayoutVars>
          <dgm:chMax val="0"/>
          <dgm:bulletEnabled val="1"/>
        </dgm:presLayoutVars>
      </dgm:prSet>
      <dgm:spPr/>
    </dgm:pt>
    <dgm:pt modelId="{FFE0FA47-BAC8-4EF4-B55C-D2B4BB7164DF}" type="pres">
      <dgm:prSet presAssocID="{20B9C066-FA39-4F59-83AE-DB78E642E508}" presName="hSp" presStyleCnt="0"/>
      <dgm:spPr/>
    </dgm:pt>
    <dgm:pt modelId="{295BBFFE-3347-4003-B935-56C25C414DA0}" type="pres">
      <dgm:prSet presAssocID="{EE297006-0BDC-4C75-8126-F95077594185}" presName="vertFlow" presStyleCnt="0"/>
      <dgm:spPr/>
    </dgm:pt>
    <dgm:pt modelId="{D98D22B6-0AC6-4912-92E4-589AA6C6F83C}" type="pres">
      <dgm:prSet presAssocID="{EE297006-0BDC-4C75-8126-F95077594185}" presName="header" presStyleLbl="node1" presStyleIdx="1" presStyleCnt="3" custLinFactY="78610" custLinFactNeighborX="-875" custLinFactNeighborY="100000"/>
      <dgm:spPr/>
    </dgm:pt>
    <dgm:pt modelId="{288CB6AC-91B7-4805-8173-4D0FD5517DDA}" type="pres">
      <dgm:prSet presAssocID="{939EE5B6-B90F-4594-9B45-2D1A91F5B41B}" presName="parTrans" presStyleLbl="sibTrans2D1" presStyleIdx="5" presStyleCnt="14"/>
      <dgm:spPr/>
    </dgm:pt>
    <dgm:pt modelId="{41B354A5-394B-4501-AFD6-89D1487C3F34}" type="pres">
      <dgm:prSet presAssocID="{244AED42-F005-425E-AFC1-06A376323A25}" presName="child" presStyleLbl="alignAccFollowNode1" presStyleIdx="5" presStyleCnt="14" custLinFactY="78610" custLinFactNeighborX="-875" custLinFactNeighborY="100000">
        <dgm:presLayoutVars>
          <dgm:chMax val="0"/>
          <dgm:bulletEnabled val="1"/>
        </dgm:presLayoutVars>
      </dgm:prSet>
      <dgm:spPr/>
    </dgm:pt>
    <dgm:pt modelId="{6B2F789D-7FD1-4980-8058-906BC066FF69}" type="pres">
      <dgm:prSet presAssocID="{C14CAD46-F088-4ABC-8356-C453D95632A3}" presName="sibTrans" presStyleLbl="sibTrans2D1" presStyleIdx="6" presStyleCnt="14"/>
      <dgm:spPr/>
    </dgm:pt>
    <dgm:pt modelId="{E2A2C54A-F921-47F1-846E-51FC8E52894D}" type="pres">
      <dgm:prSet presAssocID="{DFD33A22-ED4C-4C56-9D51-E79F6CC0C33B}" presName="child" presStyleLbl="alignAccFollowNode1" presStyleIdx="6" presStyleCnt="14" custLinFactY="55415" custLinFactNeighborX="-875" custLinFactNeighborY="100000">
        <dgm:presLayoutVars>
          <dgm:chMax val="0"/>
          <dgm:bulletEnabled val="1"/>
        </dgm:presLayoutVars>
      </dgm:prSet>
      <dgm:spPr/>
    </dgm:pt>
    <dgm:pt modelId="{F8CD019F-B524-481C-9EC6-732AE1D5A999}" type="pres">
      <dgm:prSet presAssocID="{6DDDF957-86CD-4AC0-823E-2A7A0AD3DB6C}" presName="sibTrans" presStyleLbl="sibTrans2D1" presStyleIdx="7" presStyleCnt="14"/>
      <dgm:spPr/>
    </dgm:pt>
    <dgm:pt modelId="{2F727336-16E4-4C85-A8BC-152F3CA7CC29}" type="pres">
      <dgm:prSet presAssocID="{3A99239D-1CBF-4ECB-A7B7-385136BB5D1D}" presName="child" presStyleLbl="alignAccFollowNode1" presStyleIdx="7" presStyleCnt="14" custLinFactY="35515" custLinFactNeighborX="-609" custLinFactNeighborY="100000">
        <dgm:presLayoutVars>
          <dgm:chMax val="0"/>
          <dgm:bulletEnabled val="1"/>
        </dgm:presLayoutVars>
      </dgm:prSet>
      <dgm:spPr/>
    </dgm:pt>
    <dgm:pt modelId="{E172ABFB-0593-4E22-B863-F00032F4D055}" type="pres">
      <dgm:prSet presAssocID="{2382D840-6FAB-4EA1-8D8E-D5103054BAE0}" presName="sibTrans" presStyleLbl="sibTrans2D1" presStyleIdx="8" presStyleCnt="14"/>
      <dgm:spPr/>
    </dgm:pt>
    <dgm:pt modelId="{A36E36ED-D47D-4EBE-89FB-40E012FB3FA8}" type="pres">
      <dgm:prSet presAssocID="{3C085AC8-BEEE-44F1-A507-8E91FAACAB42}" presName="child" presStyleLbl="alignAccFollowNode1" presStyleIdx="8" presStyleCnt="14" custLinFactY="19625" custLinFactNeighborX="-875" custLinFactNeighborY="100000">
        <dgm:presLayoutVars>
          <dgm:chMax val="0"/>
          <dgm:bulletEnabled val="1"/>
        </dgm:presLayoutVars>
      </dgm:prSet>
      <dgm:spPr/>
    </dgm:pt>
    <dgm:pt modelId="{54A38860-18AA-4AAA-A713-38B4FBFAF390}" type="pres">
      <dgm:prSet presAssocID="{EE297006-0BDC-4C75-8126-F95077594185}" presName="hSp" presStyleCnt="0"/>
      <dgm:spPr/>
    </dgm:pt>
    <dgm:pt modelId="{9094A844-FC8C-4A4B-910D-002F7FD2A9C0}" type="pres">
      <dgm:prSet presAssocID="{27B24455-78D4-41E6-A3D1-24B6F259330C}" presName="vertFlow" presStyleCnt="0"/>
      <dgm:spPr/>
    </dgm:pt>
    <dgm:pt modelId="{664F6A7D-2942-43A9-91DD-8EFF7C5C8508}" type="pres">
      <dgm:prSet presAssocID="{27B24455-78D4-41E6-A3D1-24B6F259330C}" presName="header" presStyleLbl="node1" presStyleIdx="2" presStyleCnt="3"/>
      <dgm:spPr/>
    </dgm:pt>
    <dgm:pt modelId="{E490F49A-54E4-4D8C-844A-E0EB9308D85B}" type="pres">
      <dgm:prSet presAssocID="{1BA3FDF3-9D9E-4F64-B129-B957125490A3}" presName="parTrans" presStyleLbl="sibTrans2D1" presStyleIdx="9" presStyleCnt="14"/>
      <dgm:spPr/>
    </dgm:pt>
    <dgm:pt modelId="{E282F10C-B6D5-42F6-AEBB-78C0215A38D1}" type="pres">
      <dgm:prSet presAssocID="{3E3A5F4A-BF3D-4253-B46D-52F0B2CA3980}" presName="child" presStyleLbl="alignAccFollowNode1" presStyleIdx="9" presStyleCnt="14">
        <dgm:presLayoutVars>
          <dgm:chMax val="0"/>
          <dgm:bulletEnabled val="1"/>
        </dgm:presLayoutVars>
      </dgm:prSet>
      <dgm:spPr/>
    </dgm:pt>
    <dgm:pt modelId="{F6753A02-77B1-4AB4-9CE0-8EAE091E4F04}" type="pres">
      <dgm:prSet presAssocID="{DFC8933E-34AB-44CF-B8C1-494AA1116CB8}" presName="sibTrans" presStyleLbl="sibTrans2D1" presStyleIdx="10" presStyleCnt="14"/>
      <dgm:spPr/>
    </dgm:pt>
    <dgm:pt modelId="{30441F96-3F5D-42DF-A09D-1D43E544157A}" type="pres">
      <dgm:prSet presAssocID="{EED38B1A-89EF-44C1-8EA6-3EA8FE46DE1A}" presName="child" presStyleLbl="alignAccFollowNode1" presStyleIdx="10" presStyleCnt="14">
        <dgm:presLayoutVars>
          <dgm:chMax val="0"/>
          <dgm:bulletEnabled val="1"/>
        </dgm:presLayoutVars>
      </dgm:prSet>
      <dgm:spPr/>
    </dgm:pt>
    <dgm:pt modelId="{27913B9D-15E3-46D3-98EC-2FA0CE9C67CD}" type="pres">
      <dgm:prSet presAssocID="{28BF0B0D-A7CC-4679-80BA-228CF3DD2BCC}" presName="sibTrans" presStyleLbl="sibTrans2D1" presStyleIdx="11" presStyleCnt="14"/>
      <dgm:spPr/>
    </dgm:pt>
    <dgm:pt modelId="{529664E2-90CE-46D8-9225-376FF5803609}" type="pres">
      <dgm:prSet presAssocID="{0AA41BFE-3586-4E3F-A8A2-2D8427BC061B}" presName="child" presStyleLbl="alignAccFollowNode1" presStyleIdx="11" presStyleCnt="14">
        <dgm:presLayoutVars>
          <dgm:chMax val="0"/>
          <dgm:bulletEnabled val="1"/>
        </dgm:presLayoutVars>
      </dgm:prSet>
      <dgm:spPr/>
    </dgm:pt>
    <dgm:pt modelId="{37354D8B-398E-409F-A9F4-4F393C91D737}" type="pres">
      <dgm:prSet presAssocID="{652BC5B9-D0F3-4B40-A395-30BB9902C327}" presName="sibTrans" presStyleLbl="sibTrans2D1" presStyleIdx="12" presStyleCnt="14"/>
      <dgm:spPr/>
    </dgm:pt>
    <dgm:pt modelId="{7D31E058-487A-4783-A802-0FA9930226B2}" type="pres">
      <dgm:prSet presAssocID="{0EA14565-C843-440F-B589-1AEA5EB09FF1}" presName="child" presStyleLbl="alignAccFollowNode1" presStyleIdx="12" presStyleCnt="14">
        <dgm:presLayoutVars>
          <dgm:chMax val="0"/>
          <dgm:bulletEnabled val="1"/>
        </dgm:presLayoutVars>
      </dgm:prSet>
      <dgm:spPr/>
    </dgm:pt>
    <dgm:pt modelId="{199A5765-A43D-4AF7-A6D7-11BCDD5B8AD2}" type="pres">
      <dgm:prSet presAssocID="{3E12738E-7F0B-44C6-8F6E-D3D8B2C0D96E}" presName="sibTrans" presStyleLbl="sibTrans2D1" presStyleIdx="13" presStyleCnt="14"/>
      <dgm:spPr/>
    </dgm:pt>
    <dgm:pt modelId="{3A94A99F-C751-476B-93CA-16F325AAA65C}" type="pres">
      <dgm:prSet presAssocID="{B5D86807-76F3-4572-B03E-49AFE65E1FA4}" presName="child" presStyleLbl="alignAccFollowNode1" presStyleIdx="13" presStyleCnt="14">
        <dgm:presLayoutVars>
          <dgm:chMax val="0"/>
          <dgm:bulletEnabled val="1"/>
        </dgm:presLayoutVars>
      </dgm:prSet>
      <dgm:spPr/>
    </dgm:pt>
  </dgm:ptLst>
  <dgm:cxnLst>
    <dgm:cxn modelId="{BA150D02-2FEB-407B-A604-618B5861ADEB}" type="presOf" srcId="{DFD33A22-ED4C-4C56-9D51-E79F6CC0C33B}" destId="{E2A2C54A-F921-47F1-846E-51FC8E52894D}" srcOrd="0" destOrd="0" presId="urn:microsoft.com/office/officeart/2005/8/layout/lProcess1"/>
    <dgm:cxn modelId="{A256EA06-0E67-4D3B-84F6-E17F91FEB60C}" srcId="{20B9C066-FA39-4F59-83AE-DB78E642E508}" destId="{586962EC-6744-448E-A27E-2699FAE146CB}" srcOrd="2" destOrd="0" parTransId="{28BAD60A-278F-4AD4-88C4-FBE03310BA6D}" sibTransId="{4D6B8255-8087-43BC-BFF9-0814BE559270}"/>
    <dgm:cxn modelId="{3F30850A-60D4-4F26-A1EB-F5691960C414}" type="presOf" srcId="{DFC8933E-34AB-44CF-B8C1-494AA1116CB8}" destId="{F6753A02-77B1-4AB4-9CE0-8EAE091E4F04}" srcOrd="0" destOrd="0" presId="urn:microsoft.com/office/officeart/2005/8/layout/lProcess1"/>
    <dgm:cxn modelId="{C0E5610B-9094-4A42-B836-AD30A0AFFD2B}" type="presOf" srcId="{586962EC-6744-448E-A27E-2699FAE146CB}" destId="{40FCAB2A-6D9F-4AF1-B4F3-3A0E7E238E3C}" srcOrd="0" destOrd="0" presId="urn:microsoft.com/office/officeart/2005/8/layout/lProcess1"/>
    <dgm:cxn modelId="{DADA9F10-0005-4B4B-997D-FC21F7B096DD}" type="presOf" srcId="{652BC5B9-D0F3-4B40-A395-30BB9902C327}" destId="{37354D8B-398E-409F-A9F4-4F393C91D737}" srcOrd="0" destOrd="0" presId="urn:microsoft.com/office/officeart/2005/8/layout/lProcess1"/>
    <dgm:cxn modelId="{B47D2818-5475-4DA9-89D3-86474C503E2C}" type="presOf" srcId="{8C616FC2-CB1D-4E5C-8074-ED2FA08F29CC}" destId="{78A2354A-E531-4D37-A5C2-FEF4D69A1EC2}" srcOrd="0" destOrd="0" presId="urn:microsoft.com/office/officeart/2005/8/layout/lProcess1"/>
    <dgm:cxn modelId="{9164C32E-C2D2-47CE-B4CA-2774F77D313A}" type="presOf" srcId="{8B43C5C3-8B4F-4C84-B994-6E7C99A5FEDE}" destId="{1AA0902B-45F5-44B0-A74D-5491B1B905CC}" srcOrd="0" destOrd="0" presId="urn:microsoft.com/office/officeart/2005/8/layout/lProcess1"/>
    <dgm:cxn modelId="{B542F12F-3A7B-4839-AD9D-8D4E42AC3CF6}" type="presOf" srcId="{EED38B1A-89EF-44C1-8EA6-3EA8FE46DE1A}" destId="{30441F96-3F5D-42DF-A09D-1D43E544157A}" srcOrd="0" destOrd="0" presId="urn:microsoft.com/office/officeart/2005/8/layout/lProcess1"/>
    <dgm:cxn modelId="{7B89453C-BDBB-496D-A0EB-D254505B2CB3}" type="presOf" srcId="{3E12738E-7F0B-44C6-8F6E-D3D8B2C0D96E}" destId="{199A5765-A43D-4AF7-A6D7-11BCDD5B8AD2}" srcOrd="0" destOrd="0" presId="urn:microsoft.com/office/officeart/2005/8/layout/lProcess1"/>
    <dgm:cxn modelId="{3AD8523C-599D-4CEA-96EA-1949100CFD2C}" type="presOf" srcId="{20B9C066-FA39-4F59-83AE-DB78E642E508}" destId="{6C036D24-F1C2-4D84-9826-F86D5B102E11}" srcOrd="0" destOrd="0" presId="urn:microsoft.com/office/officeart/2005/8/layout/lProcess1"/>
    <dgm:cxn modelId="{238C643D-3FB2-406A-814A-0600CE6847E5}" srcId="{2986985B-0F2A-42A9-A590-C61E260318BA}" destId="{EE297006-0BDC-4C75-8126-F95077594185}" srcOrd="1" destOrd="0" parTransId="{868C47B5-A46E-40E8-81CC-1D5253D1318F}" sibTransId="{2C9F3E9A-BE1B-45DB-8257-16410CB077DD}"/>
    <dgm:cxn modelId="{8F3F5D3E-DD4F-4C05-9D28-E9EFC6C9B695}" type="presOf" srcId="{244AED42-F005-425E-AFC1-06A376323A25}" destId="{41B354A5-394B-4501-AFD6-89D1487C3F34}" srcOrd="0" destOrd="0" presId="urn:microsoft.com/office/officeart/2005/8/layout/lProcess1"/>
    <dgm:cxn modelId="{F37E6666-3A30-4183-9E84-10228EFBBFC5}" type="presOf" srcId="{A220D102-0FB0-4416-AE66-62D566FDBEA0}" destId="{82B5822B-788B-4CC2-94C7-DA25ED0855C8}" srcOrd="0" destOrd="0" presId="urn:microsoft.com/office/officeart/2005/8/layout/lProcess1"/>
    <dgm:cxn modelId="{DD987148-739C-4365-B66A-5DFBD6F4C256}" type="presOf" srcId="{AAA183A1-7C44-44D5-9FD8-B5E2FE8C9EA7}" destId="{D04BA0A1-6831-46CD-B644-67CF98C597A0}" srcOrd="0" destOrd="0" presId="urn:microsoft.com/office/officeart/2005/8/layout/lProcess1"/>
    <dgm:cxn modelId="{12B18D48-2D45-475F-9FF3-7ECDF8576DD4}" srcId="{20B9C066-FA39-4F59-83AE-DB78E642E508}" destId="{A220D102-0FB0-4416-AE66-62D566FDBEA0}" srcOrd="1" destOrd="0" parTransId="{909FCAE2-073A-4759-BE89-7B688D538BCF}" sibTransId="{E6770C86-A723-4560-AB17-0E269FF7A322}"/>
    <dgm:cxn modelId="{FDC82469-F99D-4481-9308-E8D1E4660F28}" type="presOf" srcId="{0AA41BFE-3586-4E3F-A8A2-2D8427BC061B}" destId="{529664E2-90CE-46D8-9225-376FF5803609}" srcOrd="0" destOrd="0" presId="urn:microsoft.com/office/officeart/2005/8/layout/lProcess1"/>
    <dgm:cxn modelId="{F537586E-E3C6-4282-BAC3-5D16AE6D8248}" srcId="{EE297006-0BDC-4C75-8126-F95077594185}" destId="{3A99239D-1CBF-4ECB-A7B7-385136BB5D1D}" srcOrd="2" destOrd="0" parTransId="{C29C37D9-116E-4ECB-97B0-01B1B4B7FD0F}" sibTransId="{2382D840-6FAB-4EA1-8D8E-D5103054BAE0}"/>
    <dgm:cxn modelId="{50BFCA4E-49C7-481F-A12C-C5350B6C3896}" srcId="{EE297006-0BDC-4C75-8126-F95077594185}" destId="{DFD33A22-ED4C-4C56-9D51-E79F6CC0C33B}" srcOrd="1" destOrd="0" parTransId="{DB712B58-831D-4049-B070-026973D4EE81}" sibTransId="{6DDDF957-86CD-4AC0-823E-2A7A0AD3DB6C}"/>
    <dgm:cxn modelId="{BFBA3072-BC4C-450C-AD5C-D180B95AFCCA}" type="presOf" srcId="{E6770C86-A723-4560-AB17-0E269FF7A322}" destId="{5B917E98-55BD-4F2A-BF30-8084FCBF5DF2}" srcOrd="0" destOrd="0" presId="urn:microsoft.com/office/officeart/2005/8/layout/lProcess1"/>
    <dgm:cxn modelId="{59420E73-317B-4B92-9DF6-E25D00FA3266}" type="presOf" srcId="{4D6B8255-8087-43BC-BFF9-0814BE559270}" destId="{13C0FB79-FBAD-4115-9BE0-A0C40CB6D840}" srcOrd="0" destOrd="0" presId="urn:microsoft.com/office/officeart/2005/8/layout/lProcess1"/>
    <dgm:cxn modelId="{C3E3F154-F0D4-4ECC-8D68-160CC5110234}" srcId="{20B9C066-FA39-4F59-83AE-DB78E642E508}" destId="{AAA183A1-7C44-44D5-9FD8-B5E2FE8C9EA7}" srcOrd="3" destOrd="0" parTransId="{61D79CF6-6A85-470F-A4E7-B2B23ED5A38C}" sibTransId="{8C616FC2-CB1D-4E5C-8074-ED2FA08F29CC}"/>
    <dgm:cxn modelId="{A9F0DE77-8713-4BBD-AD7A-4841DC23B0FE}" srcId="{20B9C066-FA39-4F59-83AE-DB78E642E508}" destId="{7B1A2726-4DD3-4677-88AD-5ADEBD8DD4CE}" srcOrd="4" destOrd="0" parTransId="{1A35271E-61A6-4D0B-8B36-137387B1960A}" sibTransId="{38CF3B3C-E1AD-4C9C-A5A4-0004322B7380}"/>
    <dgm:cxn modelId="{F4D7D758-53C2-4633-B056-B5DC3EC49AB4}" type="presOf" srcId="{2832145E-8486-4874-961F-F55D5F40D524}" destId="{25FFE714-A800-487E-8719-1DF8D1727F45}" srcOrd="0" destOrd="0" presId="urn:microsoft.com/office/officeart/2005/8/layout/lProcess1"/>
    <dgm:cxn modelId="{3FCEA87D-0243-4E88-979C-CB52C0AC745A}" type="presOf" srcId="{EE297006-0BDC-4C75-8126-F95077594185}" destId="{D98D22B6-0AC6-4912-92E4-589AA6C6F83C}" srcOrd="0" destOrd="0" presId="urn:microsoft.com/office/officeart/2005/8/layout/lProcess1"/>
    <dgm:cxn modelId="{85A6857E-91C9-4BA4-88A4-7F7A4F423131}" srcId="{27B24455-78D4-41E6-A3D1-24B6F259330C}" destId="{3E3A5F4A-BF3D-4253-B46D-52F0B2CA3980}" srcOrd="0" destOrd="0" parTransId="{1BA3FDF3-9D9E-4F64-B129-B957125490A3}" sibTransId="{DFC8933E-34AB-44CF-B8C1-494AA1116CB8}"/>
    <dgm:cxn modelId="{8716A580-8998-4DE1-BAF5-2A9C38750D4A}" srcId="{27B24455-78D4-41E6-A3D1-24B6F259330C}" destId="{0AA41BFE-3586-4E3F-A8A2-2D8427BC061B}" srcOrd="2" destOrd="0" parTransId="{A7D1E33F-C139-4D9A-BDE2-46E0B597F953}" sibTransId="{652BC5B9-D0F3-4B40-A395-30BB9902C327}"/>
    <dgm:cxn modelId="{703A5882-4C16-409E-A44C-76BC0410AB4B}" type="presOf" srcId="{3E3A5F4A-BF3D-4253-B46D-52F0B2CA3980}" destId="{E282F10C-B6D5-42F6-AEBB-78C0215A38D1}" srcOrd="0" destOrd="0" presId="urn:microsoft.com/office/officeart/2005/8/layout/lProcess1"/>
    <dgm:cxn modelId="{693AC687-48E4-4290-B469-72FE5BBBC0E6}" srcId="{2986985B-0F2A-42A9-A590-C61E260318BA}" destId="{20B9C066-FA39-4F59-83AE-DB78E642E508}" srcOrd="0" destOrd="0" parTransId="{B5C35401-8DDA-4AE2-B7D4-7D94D06F8068}" sibTransId="{EABCA495-708B-4045-BC50-F0CD7BBE3B22}"/>
    <dgm:cxn modelId="{0B724B88-FD61-4EF9-84FC-66548A18AE56}" srcId="{20B9C066-FA39-4F59-83AE-DB78E642E508}" destId="{287BD1F3-C4B6-43D8-8D57-19AC44A67540}" srcOrd="0" destOrd="0" parTransId="{2832145E-8486-4874-961F-F55D5F40D524}" sibTransId="{8B43C5C3-8B4F-4C84-B994-6E7C99A5FEDE}"/>
    <dgm:cxn modelId="{B248F08A-A9F0-4E8D-B2D2-4F5AD37970FC}" type="presOf" srcId="{2382D840-6FAB-4EA1-8D8E-D5103054BAE0}" destId="{E172ABFB-0593-4E22-B863-F00032F4D055}" srcOrd="0" destOrd="0" presId="urn:microsoft.com/office/officeart/2005/8/layout/lProcess1"/>
    <dgm:cxn modelId="{8434498B-2254-4605-8B09-F9F5C5352113}" type="presOf" srcId="{3A99239D-1CBF-4ECB-A7B7-385136BB5D1D}" destId="{2F727336-16E4-4C85-A8BC-152F3CA7CC29}" srcOrd="0" destOrd="0" presId="urn:microsoft.com/office/officeart/2005/8/layout/lProcess1"/>
    <dgm:cxn modelId="{EBBFC88B-DA3F-4550-9632-89379A93FE77}" type="presOf" srcId="{7B1A2726-4DD3-4677-88AD-5ADEBD8DD4CE}" destId="{E340CE46-9967-4B2F-A7D5-8BF114C525DB}" srcOrd="0" destOrd="0" presId="urn:microsoft.com/office/officeart/2005/8/layout/lProcess1"/>
    <dgm:cxn modelId="{D9862692-45B2-4942-A44C-056E25E93886}" type="presOf" srcId="{939EE5B6-B90F-4594-9B45-2D1A91F5B41B}" destId="{288CB6AC-91B7-4805-8173-4D0FD5517DDA}" srcOrd="0" destOrd="0" presId="urn:microsoft.com/office/officeart/2005/8/layout/lProcess1"/>
    <dgm:cxn modelId="{62899A92-80B4-49A1-A817-CEBC8C94F9D5}" srcId="{EE297006-0BDC-4C75-8126-F95077594185}" destId="{3C085AC8-BEEE-44F1-A507-8E91FAACAB42}" srcOrd="3" destOrd="0" parTransId="{DF3626DF-F740-4891-8F24-35F04DAC471E}" sibTransId="{BFBA8781-C285-47F8-BE6C-F0EBE3460F32}"/>
    <dgm:cxn modelId="{E694B993-53C4-4F0C-AD2A-D21CC10D140E}" type="presOf" srcId="{27B24455-78D4-41E6-A3D1-24B6F259330C}" destId="{664F6A7D-2942-43A9-91DD-8EFF7C5C8508}" srcOrd="0" destOrd="0" presId="urn:microsoft.com/office/officeart/2005/8/layout/lProcess1"/>
    <dgm:cxn modelId="{C7916197-D61E-42D9-A0FE-8E767DB68227}" srcId="{27B24455-78D4-41E6-A3D1-24B6F259330C}" destId="{B5D86807-76F3-4572-B03E-49AFE65E1FA4}" srcOrd="4" destOrd="0" parTransId="{FBE2221F-BE6B-4B4A-ADED-B11B7CABAD34}" sibTransId="{863E4E21-31F0-4B71-943A-94802D5CAFC0}"/>
    <dgm:cxn modelId="{3CDB74A2-8899-42D8-82C2-010C1B5CA9D3}" type="presOf" srcId="{6DDDF957-86CD-4AC0-823E-2A7A0AD3DB6C}" destId="{F8CD019F-B524-481C-9EC6-732AE1D5A999}" srcOrd="0" destOrd="0" presId="urn:microsoft.com/office/officeart/2005/8/layout/lProcess1"/>
    <dgm:cxn modelId="{5BF0A1BA-9951-4291-B38E-270709E8CDD8}" type="presOf" srcId="{3C085AC8-BEEE-44F1-A507-8E91FAACAB42}" destId="{A36E36ED-D47D-4EBE-89FB-40E012FB3FA8}" srcOrd="0" destOrd="0" presId="urn:microsoft.com/office/officeart/2005/8/layout/lProcess1"/>
    <dgm:cxn modelId="{396A75BB-B64F-4DEA-A6D3-B82E26988335}" srcId="{27B24455-78D4-41E6-A3D1-24B6F259330C}" destId="{EED38B1A-89EF-44C1-8EA6-3EA8FE46DE1A}" srcOrd="1" destOrd="0" parTransId="{C9B1714C-DE03-461B-93B0-C2FD136174A1}" sibTransId="{28BF0B0D-A7CC-4679-80BA-228CF3DD2BCC}"/>
    <dgm:cxn modelId="{471D98C6-E488-436A-BB1B-74FABC1E1198}" type="presOf" srcId="{0EA14565-C843-440F-B589-1AEA5EB09FF1}" destId="{7D31E058-487A-4783-A802-0FA9930226B2}" srcOrd="0" destOrd="0" presId="urn:microsoft.com/office/officeart/2005/8/layout/lProcess1"/>
    <dgm:cxn modelId="{DE6774CB-3866-4C6F-8967-70557073ABD0}" srcId="{27B24455-78D4-41E6-A3D1-24B6F259330C}" destId="{0EA14565-C843-440F-B589-1AEA5EB09FF1}" srcOrd="3" destOrd="0" parTransId="{A193D74D-6B09-4709-9402-CCFA1F38DF39}" sibTransId="{3E12738E-7F0B-44C6-8F6E-D3D8B2C0D96E}"/>
    <dgm:cxn modelId="{5AAD8CCD-4A16-4B0D-814C-DA521BCFA853}" type="presOf" srcId="{28BF0B0D-A7CC-4679-80BA-228CF3DD2BCC}" destId="{27913B9D-15E3-46D3-98EC-2FA0CE9C67CD}" srcOrd="0" destOrd="0" presId="urn:microsoft.com/office/officeart/2005/8/layout/lProcess1"/>
    <dgm:cxn modelId="{94CFDBCE-89E3-4FD8-9CDC-3AE1D7855E0F}" type="presOf" srcId="{1BA3FDF3-9D9E-4F64-B129-B957125490A3}" destId="{E490F49A-54E4-4D8C-844A-E0EB9308D85B}" srcOrd="0" destOrd="0" presId="urn:microsoft.com/office/officeart/2005/8/layout/lProcess1"/>
    <dgm:cxn modelId="{EE7980DE-59D7-4DB0-A36F-A08EC32C8FFA}" type="presOf" srcId="{B5D86807-76F3-4572-B03E-49AFE65E1FA4}" destId="{3A94A99F-C751-476B-93CA-16F325AAA65C}" srcOrd="0" destOrd="0" presId="urn:microsoft.com/office/officeart/2005/8/layout/lProcess1"/>
    <dgm:cxn modelId="{D1CEA2E3-9074-428F-AE60-52A9C83AEFF6}" type="presOf" srcId="{2986985B-0F2A-42A9-A590-C61E260318BA}" destId="{C7F80043-1049-4CB6-B511-9599C3683A03}" srcOrd="0" destOrd="0" presId="urn:microsoft.com/office/officeart/2005/8/layout/lProcess1"/>
    <dgm:cxn modelId="{2B0C7CF3-BDCC-49AD-B35C-94BFCD79DC2F}" srcId="{2986985B-0F2A-42A9-A590-C61E260318BA}" destId="{27B24455-78D4-41E6-A3D1-24B6F259330C}" srcOrd="2" destOrd="0" parTransId="{99CE3960-15F0-4AC8-A1AF-8DE6F87386E5}" sibTransId="{7F40E50E-4A00-4F72-B413-CAE93410E0B7}"/>
    <dgm:cxn modelId="{F9BBDFF4-EA18-44EA-9CAB-D3479E4CEAE0}" type="presOf" srcId="{287BD1F3-C4B6-43D8-8D57-19AC44A67540}" destId="{87E33E82-ECF2-489D-A7C1-E2B71C496729}" srcOrd="0" destOrd="0" presId="urn:microsoft.com/office/officeart/2005/8/layout/lProcess1"/>
    <dgm:cxn modelId="{007070FC-366C-44A3-AC62-A411992DC568}" srcId="{EE297006-0BDC-4C75-8126-F95077594185}" destId="{244AED42-F005-425E-AFC1-06A376323A25}" srcOrd="0" destOrd="0" parTransId="{939EE5B6-B90F-4594-9B45-2D1A91F5B41B}" sibTransId="{C14CAD46-F088-4ABC-8356-C453D95632A3}"/>
    <dgm:cxn modelId="{246CC6FD-6446-470F-AC2C-EC66F100DF52}" type="presOf" srcId="{C14CAD46-F088-4ABC-8356-C453D95632A3}" destId="{6B2F789D-7FD1-4980-8058-906BC066FF69}" srcOrd="0" destOrd="0" presId="urn:microsoft.com/office/officeart/2005/8/layout/lProcess1"/>
    <dgm:cxn modelId="{949D95E2-74B8-4B56-B1DF-E1435848C18D}" type="presParOf" srcId="{C7F80043-1049-4CB6-B511-9599C3683A03}" destId="{6E86967A-5037-43FF-8A60-425C773F5647}" srcOrd="0" destOrd="0" presId="urn:microsoft.com/office/officeart/2005/8/layout/lProcess1"/>
    <dgm:cxn modelId="{15E24C38-EE4C-4D97-B36D-0D1AD8101B1E}" type="presParOf" srcId="{6E86967A-5037-43FF-8A60-425C773F5647}" destId="{6C036D24-F1C2-4D84-9826-F86D5B102E11}" srcOrd="0" destOrd="0" presId="urn:microsoft.com/office/officeart/2005/8/layout/lProcess1"/>
    <dgm:cxn modelId="{93AA00A4-0540-4344-82D2-2EB51FFCDD2D}" type="presParOf" srcId="{6E86967A-5037-43FF-8A60-425C773F5647}" destId="{25FFE714-A800-487E-8719-1DF8D1727F45}" srcOrd="1" destOrd="0" presId="urn:microsoft.com/office/officeart/2005/8/layout/lProcess1"/>
    <dgm:cxn modelId="{B1563F71-ADE4-459C-B84A-B584CD12FE1B}" type="presParOf" srcId="{6E86967A-5037-43FF-8A60-425C773F5647}" destId="{87E33E82-ECF2-489D-A7C1-E2B71C496729}" srcOrd="2" destOrd="0" presId="urn:microsoft.com/office/officeart/2005/8/layout/lProcess1"/>
    <dgm:cxn modelId="{ACB41C1A-5D94-46B0-A55A-7B6F5C402DB2}" type="presParOf" srcId="{6E86967A-5037-43FF-8A60-425C773F5647}" destId="{1AA0902B-45F5-44B0-A74D-5491B1B905CC}" srcOrd="3" destOrd="0" presId="urn:microsoft.com/office/officeart/2005/8/layout/lProcess1"/>
    <dgm:cxn modelId="{9740A9F9-7BC6-40A0-ACBF-A0E0849C8AB4}" type="presParOf" srcId="{6E86967A-5037-43FF-8A60-425C773F5647}" destId="{82B5822B-788B-4CC2-94C7-DA25ED0855C8}" srcOrd="4" destOrd="0" presId="urn:microsoft.com/office/officeart/2005/8/layout/lProcess1"/>
    <dgm:cxn modelId="{34BAFBAD-237E-4272-B363-078645D46482}" type="presParOf" srcId="{6E86967A-5037-43FF-8A60-425C773F5647}" destId="{5B917E98-55BD-4F2A-BF30-8084FCBF5DF2}" srcOrd="5" destOrd="0" presId="urn:microsoft.com/office/officeart/2005/8/layout/lProcess1"/>
    <dgm:cxn modelId="{34CCC5E2-A9D6-46ED-8B45-623A132B32A5}" type="presParOf" srcId="{6E86967A-5037-43FF-8A60-425C773F5647}" destId="{40FCAB2A-6D9F-4AF1-B4F3-3A0E7E238E3C}" srcOrd="6" destOrd="0" presId="urn:microsoft.com/office/officeart/2005/8/layout/lProcess1"/>
    <dgm:cxn modelId="{64F66C0B-9D83-4F0D-9AB8-904DAEAAEDCD}" type="presParOf" srcId="{6E86967A-5037-43FF-8A60-425C773F5647}" destId="{13C0FB79-FBAD-4115-9BE0-A0C40CB6D840}" srcOrd="7" destOrd="0" presId="urn:microsoft.com/office/officeart/2005/8/layout/lProcess1"/>
    <dgm:cxn modelId="{9519D78A-2D07-4F91-9AA3-15D18B352452}" type="presParOf" srcId="{6E86967A-5037-43FF-8A60-425C773F5647}" destId="{D04BA0A1-6831-46CD-B644-67CF98C597A0}" srcOrd="8" destOrd="0" presId="urn:microsoft.com/office/officeart/2005/8/layout/lProcess1"/>
    <dgm:cxn modelId="{8152BEEB-15BF-4253-B83C-9A8CF0F846CD}" type="presParOf" srcId="{6E86967A-5037-43FF-8A60-425C773F5647}" destId="{78A2354A-E531-4D37-A5C2-FEF4D69A1EC2}" srcOrd="9" destOrd="0" presId="urn:microsoft.com/office/officeart/2005/8/layout/lProcess1"/>
    <dgm:cxn modelId="{51DC585B-FEFA-48E0-BB21-AF499B0FAA12}" type="presParOf" srcId="{6E86967A-5037-43FF-8A60-425C773F5647}" destId="{E340CE46-9967-4B2F-A7D5-8BF114C525DB}" srcOrd="10" destOrd="0" presId="urn:microsoft.com/office/officeart/2005/8/layout/lProcess1"/>
    <dgm:cxn modelId="{AFBBD08D-4C48-473C-91A5-09ADFD4CD7C0}" type="presParOf" srcId="{C7F80043-1049-4CB6-B511-9599C3683A03}" destId="{FFE0FA47-BAC8-4EF4-B55C-D2B4BB7164DF}" srcOrd="1" destOrd="0" presId="urn:microsoft.com/office/officeart/2005/8/layout/lProcess1"/>
    <dgm:cxn modelId="{8DAA241A-04F4-41F1-A94D-F8667D03BACA}" type="presParOf" srcId="{C7F80043-1049-4CB6-B511-9599C3683A03}" destId="{295BBFFE-3347-4003-B935-56C25C414DA0}" srcOrd="2" destOrd="0" presId="urn:microsoft.com/office/officeart/2005/8/layout/lProcess1"/>
    <dgm:cxn modelId="{50022F38-5A69-4621-95BF-0C1408B8462E}" type="presParOf" srcId="{295BBFFE-3347-4003-B935-56C25C414DA0}" destId="{D98D22B6-0AC6-4912-92E4-589AA6C6F83C}" srcOrd="0" destOrd="0" presId="urn:microsoft.com/office/officeart/2005/8/layout/lProcess1"/>
    <dgm:cxn modelId="{33BB984F-CBA1-4D67-81F2-0518B115AEDA}" type="presParOf" srcId="{295BBFFE-3347-4003-B935-56C25C414DA0}" destId="{288CB6AC-91B7-4805-8173-4D0FD5517DDA}" srcOrd="1" destOrd="0" presId="urn:microsoft.com/office/officeart/2005/8/layout/lProcess1"/>
    <dgm:cxn modelId="{74214FDF-5573-46AC-ABAD-7ABE44BE4CB5}" type="presParOf" srcId="{295BBFFE-3347-4003-B935-56C25C414DA0}" destId="{41B354A5-394B-4501-AFD6-89D1487C3F34}" srcOrd="2" destOrd="0" presId="urn:microsoft.com/office/officeart/2005/8/layout/lProcess1"/>
    <dgm:cxn modelId="{8A3B3684-791F-43A8-82D9-9752CC4A0967}" type="presParOf" srcId="{295BBFFE-3347-4003-B935-56C25C414DA0}" destId="{6B2F789D-7FD1-4980-8058-906BC066FF69}" srcOrd="3" destOrd="0" presId="urn:microsoft.com/office/officeart/2005/8/layout/lProcess1"/>
    <dgm:cxn modelId="{E487CB0B-7AED-4181-BF14-C9A438D05916}" type="presParOf" srcId="{295BBFFE-3347-4003-B935-56C25C414DA0}" destId="{E2A2C54A-F921-47F1-846E-51FC8E52894D}" srcOrd="4" destOrd="0" presId="urn:microsoft.com/office/officeart/2005/8/layout/lProcess1"/>
    <dgm:cxn modelId="{AB46E457-E28A-4CF9-9A5A-EB4ED24B5C72}" type="presParOf" srcId="{295BBFFE-3347-4003-B935-56C25C414DA0}" destId="{F8CD019F-B524-481C-9EC6-732AE1D5A999}" srcOrd="5" destOrd="0" presId="urn:microsoft.com/office/officeart/2005/8/layout/lProcess1"/>
    <dgm:cxn modelId="{1D7FB15F-9362-45FB-BB99-812F3D41E47B}" type="presParOf" srcId="{295BBFFE-3347-4003-B935-56C25C414DA0}" destId="{2F727336-16E4-4C85-A8BC-152F3CA7CC29}" srcOrd="6" destOrd="0" presId="urn:microsoft.com/office/officeart/2005/8/layout/lProcess1"/>
    <dgm:cxn modelId="{3947F083-4EC0-4F5E-82C2-B73AEA4E36BB}" type="presParOf" srcId="{295BBFFE-3347-4003-B935-56C25C414DA0}" destId="{E172ABFB-0593-4E22-B863-F00032F4D055}" srcOrd="7" destOrd="0" presId="urn:microsoft.com/office/officeart/2005/8/layout/lProcess1"/>
    <dgm:cxn modelId="{75D50614-C00F-418C-9DC8-D3F00F4FBB47}" type="presParOf" srcId="{295BBFFE-3347-4003-B935-56C25C414DA0}" destId="{A36E36ED-D47D-4EBE-89FB-40E012FB3FA8}" srcOrd="8" destOrd="0" presId="urn:microsoft.com/office/officeart/2005/8/layout/lProcess1"/>
    <dgm:cxn modelId="{B6048743-DE9D-4B7E-95B2-E2EAD51DAD70}" type="presParOf" srcId="{C7F80043-1049-4CB6-B511-9599C3683A03}" destId="{54A38860-18AA-4AAA-A713-38B4FBFAF390}" srcOrd="3" destOrd="0" presId="urn:microsoft.com/office/officeart/2005/8/layout/lProcess1"/>
    <dgm:cxn modelId="{80858E3D-05ED-4C91-9973-B6A6A0CE36DE}" type="presParOf" srcId="{C7F80043-1049-4CB6-B511-9599C3683A03}" destId="{9094A844-FC8C-4A4B-910D-002F7FD2A9C0}" srcOrd="4" destOrd="0" presId="urn:microsoft.com/office/officeart/2005/8/layout/lProcess1"/>
    <dgm:cxn modelId="{A126F885-5B01-4044-94D1-E67B36C8A5B3}" type="presParOf" srcId="{9094A844-FC8C-4A4B-910D-002F7FD2A9C0}" destId="{664F6A7D-2942-43A9-91DD-8EFF7C5C8508}" srcOrd="0" destOrd="0" presId="urn:microsoft.com/office/officeart/2005/8/layout/lProcess1"/>
    <dgm:cxn modelId="{9C30611D-3855-4491-BA93-FF484848687C}" type="presParOf" srcId="{9094A844-FC8C-4A4B-910D-002F7FD2A9C0}" destId="{E490F49A-54E4-4D8C-844A-E0EB9308D85B}" srcOrd="1" destOrd="0" presId="urn:microsoft.com/office/officeart/2005/8/layout/lProcess1"/>
    <dgm:cxn modelId="{4E845BD6-84DE-42D0-9083-FDACAEB24960}" type="presParOf" srcId="{9094A844-FC8C-4A4B-910D-002F7FD2A9C0}" destId="{E282F10C-B6D5-42F6-AEBB-78C0215A38D1}" srcOrd="2" destOrd="0" presId="urn:microsoft.com/office/officeart/2005/8/layout/lProcess1"/>
    <dgm:cxn modelId="{CF48C2A6-2D92-4167-BDF1-B7CBDC3EE980}" type="presParOf" srcId="{9094A844-FC8C-4A4B-910D-002F7FD2A9C0}" destId="{F6753A02-77B1-4AB4-9CE0-8EAE091E4F04}" srcOrd="3" destOrd="0" presId="urn:microsoft.com/office/officeart/2005/8/layout/lProcess1"/>
    <dgm:cxn modelId="{666ABACA-8BBA-41DE-9BFE-00B57A1B11CC}" type="presParOf" srcId="{9094A844-FC8C-4A4B-910D-002F7FD2A9C0}" destId="{30441F96-3F5D-42DF-A09D-1D43E544157A}" srcOrd="4" destOrd="0" presId="urn:microsoft.com/office/officeart/2005/8/layout/lProcess1"/>
    <dgm:cxn modelId="{39595461-1F92-42DA-B62B-54C40FA2E04D}" type="presParOf" srcId="{9094A844-FC8C-4A4B-910D-002F7FD2A9C0}" destId="{27913B9D-15E3-46D3-98EC-2FA0CE9C67CD}" srcOrd="5" destOrd="0" presId="urn:microsoft.com/office/officeart/2005/8/layout/lProcess1"/>
    <dgm:cxn modelId="{B82FFA47-38F1-4AFA-B631-A898EF68AF3A}" type="presParOf" srcId="{9094A844-FC8C-4A4B-910D-002F7FD2A9C0}" destId="{529664E2-90CE-46D8-9225-376FF5803609}" srcOrd="6" destOrd="0" presId="urn:microsoft.com/office/officeart/2005/8/layout/lProcess1"/>
    <dgm:cxn modelId="{8F6730EE-3A8F-4FDF-A5D7-0E32680BB253}" type="presParOf" srcId="{9094A844-FC8C-4A4B-910D-002F7FD2A9C0}" destId="{37354D8B-398E-409F-A9F4-4F393C91D737}" srcOrd="7" destOrd="0" presId="urn:microsoft.com/office/officeart/2005/8/layout/lProcess1"/>
    <dgm:cxn modelId="{AD152B10-E280-4167-BAF4-2781BC72F41E}" type="presParOf" srcId="{9094A844-FC8C-4A4B-910D-002F7FD2A9C0}" destId="{7D31E058-487A-4783-A802-0FA9930226B2}" srcOrd="8" destOrd="0" presId="urn:microsoft.com/office/officeart/2005/8/layout/lProcess1"/>
    <dgm:cxn modelId="{F558D26D-6018-45C2-A804-96114BA03EF4}" type="presParOf" srcId="{9094A844-FC8C-4A4B-910D-002F7FD2A9C0}" destId="{199A5765-A43D-4AF7-A6D7-11BCDD5B8AD2}" srcOrd="9" destOrd="0" presId="urn:microsoft.com/office/officeart/2005/8/layout/lProcess1"/>
    <dgm:cxn modelId="{5597162B-A6F2-477A-93B4-C592887585D1}" type="presParOf" srcId="{9094A844-FC8C-4A4B-910D-002F7FD2A9C0}" destId="{3A94A99F-C751-476B-93CA-16F325AAA65C}"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AFFE20-0C28-442C-ADF5-087C3C7AFB65}"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3FABD54C-B31B-436F-A173-B68DD61DFCED}">
      <dgm:prSet phldrT="[Text]"/>
      <dgm:spPr/>
      <dgm:t>
        <a:bodyPr/>
        <a:lstStyle/>
        <a:p>
          <a:r>
            <a:rPr lang="en-US"/>
            <a:t>IT validation</a:t>
          </a:r>
        </a:p>
      </dgm:t>
    </dgm:pt>
    <dgm:pt modelId="{FA1EEB51-B99C-480D-9F47-206A43F393E4}" type="parTrans" cxnId="{C5877A9F-80ED-4BAA-A822-6D1703AD8C85}">
      <dgm:prSet/>
      <dgm:spPr/>
      <dgm:t>
        <a:bodyPr/>
        <a:lstStyle/>
        <a:p>
          <a:endParaRPr lang="en-US"/>
        </a:p>
      </dgm:t>
    </dgm:pt>
    <dgm:pt modelId="{09A6F24F-7951-4FFF-BE21-741E0CF6D675}" type="sibTrans" cxnId="{C5877A9F-80ED-4BAA-A822-6D1703AD8C85}">
      <dgm:prSet/>
      <dgm:spPr/>
      <dgm:t>
        <a:bodyPr/>
        <a:lstStyle/>
        <a:p>
          <a:endParaRPr lang="en-US"/>
        </a:p>
      </dgm:t>
    </dgm:pt>
    <dgm:pt modelId="{E8C88D46-A357-4D80-A312-640644F32EC9}">
      <dgm:prSet phldrT="[Text]"/>
      <dgm:spPr/>
      <dgm:t>
        <a:bodyPr/>
        <a:lstStyle/>
        <a:p>
          <a:r>
            <a:rPr lang="en-US"/>
            <a:t>VISION specific customization validation</a:t>
          </a:r>
        </a:p>
      </dgm:t>
    </dgm:pt>
    <dgm:pt modelId="{99E5D288-B1AD-42F8-B49C-38E2A7009A59}" type="parTrans" cxnId="{7B8D4855-70EA-4BC6-881A-45E626FA6CD5}">
      <dgm:prSet/>
      <dgm:spPr/>
      <dgm:t>
        <a:bodyPr/>
        <a:lstStyle/>
        <a:p>
          <a:endParaRPr lang="en-US"/>
        </a:p>
      </dgm:t>
    </dgm:pt>
    <dgm:pt modelId="{723FF939-2A3B-4C0D-9A39-BDEECEB6FDCB}" type="sibTrans" cxnId="{7B8D4855-70EA-4BC6-881A-45E626FA6CD5}">
      <dgm:prSet/>
      <dgm:spPr/>
      <dgm:t>
        <a:bodyPr/>
        <a:lstStyle/>
        <a:p>
          <a:endParaRPr lang="en-US"/>
        </a:p>
      </dgm:t>
    </dgm:pt>
    <dgm:pt modelId="{819D99BF-A5EA-4BA8-A6E2-4C6255525791}">
      <dgm:prSet phldrT="[Text]"/>
      <dgm:spPr/>
      <dgm:t>
        <a:bodyPr/>
        <a:lstStyle/>
        <a:p>
          <a:r>
            <a:rPr lang="en-US"/>
            <a:t>Total Validation package</a:t>
          </a:r>
        </a:p>
      </dgm:t>
    </dgm:pt>
    <dgm:pt modelId="{8B2AAB07-1AA1-46EA-A5E9-2AED833B1943}" type="parTrans" cxnId="{71512CF8-645C-48E3-8532-A82194614073}">
      <dgm:prSet/>
      <dgm:spPr/>
      <dgm:t>
        <a:bodyPr/>
        <a:lstStyle/>
        <a:p>
          <a:endParaRPr lang="en-US"/>
        </a:p>
      </dgm:t>
    </dgm:pt>
    <dgm:pt modelId="{3D7706FA-5003-4EA4-8696-8767EBE89C9D}" type="sibTrans" cxnId="{71512CF8-645C-48E3-8532-A82194614073}">
      <dgm:prSet/>
      <dgm:spPr/>
      <dgm:t>
        <a:bodyPr/>
        <a:lstStyle/>
        <a:p>
          <a:endParaRPr lang="en-US"/>
        </a:p>
      </dgm:t>
    </dgm:pt>
    <dgm:pt modelId="{8A350755-D82E-464B-826B-57B09DCA9068}" type="pres">
      <dgm:prSet presAssocID="{3BAFFE20-0C28-442C-ADF5-087C3C7AFB65}" presName="Name0" presStyleCnt="0">
        <dgm:presLayoutVars>
          <dgm:dir/>
          <dgm:resizeHandles val="exact"/>
        </dgm:presLayoutVars>
      </dgm:prSet>
      <dgm:spPr/>
    </dgm:pt>
    <dgm:pt modelId="{E7AAEC1D-165A-4D5F-8864-C33892012EB4}" type="pres">
      <dgm:prSet presAssocID="{3BAFFE20-0C28-442C-ADF5-087C3C7AFB65}" presName="vNodes" presStyleCnt="0"/>
      <dgm:spPr/>
    </dgm:pt>
    <dgm:pt modelId="{F8171B21-04FE-4E01-A51F-A007B4F92028}" type="pres">
      <dgm:prSet presAssocID="{3FABD54C-B31B-436F-A173-B68DD61DFCED}" presName="node" presStyleLbl="node1" presStyleIdx="0" presStyleCnt="3">
        <dgm:presLayoutVars>
          <dgm:bulletEnabled val="1"/>
        </dgm:presLayoutVars>
      </dgm:prSet>
      <dgm:spPr/>
    </dgm:pt>
    <dgm:pt modelId="{6E7E58CA-3FCF-4612-A439-7BA3F04A02CD}" type="pres">
      <dgm:prSet presAssocID="{09A6F24F-7951-4FFF-BE21-741E0CF6D675}" presName="spacerT" presStyleCnt="0"/>
      <dgm:spPr/>
    </dgm:pt>
    <dgm:pt modelId="{7E73AC5C-4BE1-4439-B039-636D40583CD5}" type="pres">
      <dgm:prSet presAssocID="{09A6F24F-7951-4FFF-BE21-741E0CF6D675}" presName="sibTrans" presStyleLbl="sibTrans2D1" presStyleIdx="0" presStyleCnt="2"/>
      <dgm:spPr/>
    </dgm:pt>
    <dgm:pt modelId="{7FD358A8-5FE5-4753-9F6E-5F83DD557C3E}" type="pres">
      <dgm:prSet presAssocID="{09A6F24F-7951-4FFF-BE21-741E0CF6D675}" presName="spacerB" presStyleCnt="0"/>
      <dgm:spPr/>
    </dgm:pt>
    <dgm:pt modelId="{03BC8330-97D8-45A6-A03F-E294744A3DAF}" type="pres">
      <dgm:prSet presAssocID="{E8C88D46-A357-4D80-A312-640644F32EC9}" presName="node" presStyleLbl="node1" presStyleIdx="1" presStyleCnt="3">
        <dgm:presLayoutVars>
          <dgm:bulletEnabled val="1"/>
        </dgm:presLayoutVars>
      </dgm:prSet>
      <dgm:spPr/>
    </dgm:pt>
    <dgm:pt modelId="{25F2B829-233D-4992-B7FA-568D2A0B304D}" type="pres">
      <dgm:prSet presAssocID="{3BAFFE20-0C28-442C-ADF5-087C3C7AFB65}" presName="sibTransLast" presStyleLbl="sibTrans2D1" presStyleIdx="1" presStyleCnt="2"/>
      <dgm:spPr/>
    </dgm:pt>
    <dgm:pt modelId="{74ABA622-24F3-4EA6-BB2D-E9192AA92C91}" type="pres">
      <dgm:prSet presAssocID="{3BAFFE20-0C28-442C-ADF5-087C3C7AFB65}" presName="connectorText" presStyleLbl="sibTrans2D1" presStyleIdx="1" presStyleCnt="2"/>
      <dgm:spPr/>
    </dgm:pt>
    <dgm:pt modelId="{CF64AE03-EB3A-4F8F-B0A3-85AC35CC7A38}" type="pres">
      <dgm:prSet presAssocID="{3BAFFE20-0C28-442C-ADF5-087C3C7AFB65}" presName="lastNode" presStyleLbl="node1" presStyleIdx="2" presStyleCnt="3">
        <dgm:presLayoutVars>
          <dgm:bulletEnabled val="1"/>
        </dgm:presLayoutVars>
      </dgm:prSet>
      <dgm:spPr/>
    </dgm:pt>
  </dgm:ptLst>
  <dgm:cxnLst>
    <dgm:cxn modelId="{FC711934-93BC-4018-B538-2C73B0D02BAE}" type="presOf" srcId="{819D99BF-A5EA-4BA8-A6E2-4C6255525791}" destId="{CF64AE03-EB3A-4F8F-B0A3-85AC35CC7A38}" srcOrd="0" destOrd="0" presId="urn:microsoft.com/office/officeart/2005/8/layout/equation2"/>
    <dgm:cxn modelId="{4F917D3A-2B7C-4376-A25A-0F9E9A904211}" type="presOf" srcId="{723FF939-2A3B-4C0D-9A39-BDEECEB6FDCB}" destId="{25F2B829-233D-4992-B7FA-568D2A0B304D}" srcOrd="0" destOrd="0" presId="urn:microsoft.com/office/officeart/2005/8/layout/equation2"/>
    <dgm:cxn modelId="{7B8D4855-70EA-4BC6-881A-45E626FA6CD5}" srcId="{3BAFFE20-0C28-442C-ADF5-087C3C7AFB65}" destId="{E8C88D46-A357-4D80-A312-640644F32EC9}" srcOrd="1" destOrd="0" parTransId="{99E5D288-B1AD-42F8-B49C-38E2A7009A59}" sibTransId="{723FF939-2A3B-4C0D-9A39-BDEECEB6FDCB}"/>
    <dgm:cxn modelId="{0531A078-5A9D-4314-A6C2-373BE4EBFCB6}" type="presOf" srcId="{3FABD54C-B31B-436F-A173-B68DD61DFCED}" destId="{F8171B21-04FE-4E01-A51F-A007B4F92028}" srcOrd="0" destOrd="0" presId="urn:microsoft.com/office/officeart/2005/8/layout/equation2"/>
    <dgm:cxn modelId="{B443345A-B612-4E1D-92A4-6B1E266053F5}" type="presOf" srcId="{09A6F24F-7951-4FFF-BE21-741E0CF6D675}" destId="{7E73AC5C-4BE1-4439-B039-636D40583CD5}" srcOrd="0" destOrd="0" presId="urn:microsoft.com/office/officeart/2005/8/layout/equation2"/>
    <dgm:cxn modelId="{72F76C91-6306-4483-8CD4-29FEEF9D4AB8}" type="presOf" srcId="{723FF939-2A3B-4C0D-9A39-BDEECEB6FDCB}" destId="{74ABA622-24F3-4EA6-BB2D-E9192AA92C91}" srcOrd="1" destOrd="0" presId="urn:microsoft.com/office/officeart/2005/8/layout/equation2"/>
    <dgm:cxn modelId="{C5877A9F-80ED-4BAA-A822-6D1703AD8C85}" srcId="{3BAFFE20-0C28-442C-ADF5-087C3C7AFB65}" destId="{3FABD54C-B31B-436F-A173-B68DD61DFCED}" srcOrd="0" destOrd="0" parTransId="{FA1EEB51-B99C-480D-9F47-206A43F393E4}" sibTransId="{09A6F24F-7951-4FFF-BE21-741E0CF6D675}"/>
    <dgm:cxn modelId="{8EF844B4-D19C-485A-9E7D-A59F02614E8E}" type="presOf" srcId="{E8C88D46-A357-4D80-A312-640644F32EC9}" destId="{03BC8330-97D8-45A6-A03F-E294744A3DAF}" srcOrd="0" destOrd="0" presId="urn:microsoft.com/office/officeart/2005/8/layout/equation2"/>
    <dgm:cxn modelId="{010582D2-96C4-42AA-81EA-EA194D69BBD3}" type="presOf" srcId="{3BAFFE20-0C28-442C-ADF5-087C3C7AFB65}" destId="{8A350755-D82E-464B-826B-57B09DCA9068}" srcOrd="0" destOrd="0" presId="urn:microsoft.com/office/officeart/2005/8/layout/equation2"/>
    <dgm:cxn modelId="{71512CF8-645C-48E3-8532-A82194614073}" srcId="{3BAFFE20-0C28-442C-ADF5-087C3C7AFB65}" destId="{819D99BF-A5EA-4BA8-A6E2-4C6255525791}" srcOrd="2" destOrd="0" parTransId="{8B2AAB07-1AA1-46EA-A5E9-2AED833B1943}" sibTransId="{3D7706FA-5003-4EA4-8696-8767EBE89C9D}"/>
    <dgm:cxn modelId="{A57932F0-846F-468C-AB60-755B129200BF}" type="presParOf" srcId="{8A350755-D82E-464B-826B-57B09DCA9068}" destId="{E7AAEC1D-165A-4D5F-8864-C33892012EB4}" srcOrd="0" destOrd="0" presId="urn:microsoft.com/office/officeart/2005/8/layout/equation2"/>
    <dgm:cxn modelId="{BED738C0-4917-4F1C-8458-2393248FAD6B}" type="presParOf" srcId="{E7AAEC1D-165A-4D5F-8864-C33892012EB4}" destId="{F8171B21-04FE-4E01-A51F-A007B4F92028}" srcOrd="0" destOrd="0" presId="urn:microsoft.com/office/officeart/2005/8/layout/equation2"/>
    <dgm:cxn modelId="{75070C64-1112-406E-A95A-10D729C21492}" type="presParOf" srcId="{E7AAEC1D-165A-4D5F-8864-C33892012EB4}" destId="{6E7E58CA-3FCF-4612-A439-7BA3F04A02CD}" srcOrd="1" destOrd="0" presId="urn:microsoft.com/office/officeart/2005/8/layout/equation2"/>
    <dgm:cxn modelId="{0E47FB1E-A0B8-47C5-89ED-6C0491EDCF1A}" type="presParOf" srcId="{E7AAEC1D-165A-4D5F-8864-C33892012EB4}" destId="{7E73AC5C-4BE1-4439-B039-636D40583CD5}" srcOrd="2" destOrd="0" presId="urn:microsoft.com/office/officeart/2005/8/layout/equation2"/>
    <dgm:cxn modelId="{93A42175-FA19-434D-81B0-F23CF5F097F3}" type="presParOf" srcId="{E7AAEC1D-165A-4D5F-8864-C33892012EB4}" destId="{7FD358A8-5FE5-4753-9F6E-5F83DD557C3E}" srcOrd="3" destOrd="0" presId="urn:microsoft.com/office/officeart/2005/8/layout/equation2"/>
    <dgm:cxn modelId="{0DA2CB08-FE46-4FB4-AC4C-BA34604C1B01}" type="presParOf" srcId="{E7AAEC1D-165A-4D5F-8864-C33892012EB4}" destId="{03BC8330-97D8-45A6-A03F-E294744A3DAF}" srcOrd="4" destOrd="0" presId="urn:microsoft.com/office/officeart/2005/8/layout/equation2"/>
    <dgm:cxn modelId="{F7CA5871-9D6D-4E39-BF71-2AD1CDDF694A}" type="presParOf" srcId="{8A350755-D82E-464B-826B-57B09DCA9068}" destId="{25F2B829-233D-4992-B7FA-568D2A0B304D}" srcOrd="1" destOrd="0" presId="urn:microsoft.com/office/officeart/2005/8/layout/equation2"/>
    <dgm:cxn modelId="{17DEF62D-93C9-4613-A0D6-B868B123FD98}" type="presParOf" srcId="{25F2B829-233D-4992-B7FA-568D2A0B304D}" destId="{74ABA622-24F3-4EA6-BB2D-E9192AA92C91}" srcOrd="0" destOrd="0" presId="urn:microsoft.com/office/officeart/2005/8/layout/equation2"/>
    <dgm:cxn modelId="{E5FBDB87-B03B-4EDD-B32F-C906E653161F}" type="presParOf" srcId="{8A350755-D82E-464B-826B-57B09DCA9068}" destId="{CF64AE03-EB3A-4F8F-B0A3-85AC35CC7A38}"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87AD80-3D82-4CF0-9588-3A352E82845F}" type="doc">
      <dgm:prSet loTypeId="urn:microsoft.com/office/officeart/2005/8/layout/hierarchy3" loCatId="hierarchy" qsTypeId="urn:microsoft.com/office/officeart/2005/8/quickstyle/3d1" qsCatId="3D" csTypeId="urn:microsoft.com/office/officeart/2005/8/colors/accent1_2" csCatId="accent1" phldr="1"/>
      <dgm:spPr/>
      <dgm:t>
        <a:bodyPr/>
        <a:lstStyle/>
        <a:p>
          <a:endParaRPr lang="en-US"/>
        </a:p>
      </dgm:t>
    </dgm:pt>
    <dgm:pt modelId="{4C0E9D0B-A603-4548-B14C-BEC3F096B720}">
      <dgm:prSet phldrT="[Text]"/>
      <dgm:spPr/>
      <dgm:t>
        <a:bodyPr/>
        <a:lstStyle/>
        <a:p>
          <a:r>
            <a:rPr lang="en-US"/>
            <a:t>JJSV Equipment and software only</a:t>
          </a:r>
        </a:p>
      </dgm:t>
    </dgm:pt>
    <dgm:pt modelId="{ACCB93F8-94B7-4887-822F-7999D2FC972B}" type="parTrans" cxnId="{41C08942-6A0F-43F1-87A9-2C2C701A1704}">
      <dgm:prSet/>
      <dgm:spPr/>
      <dgm:t>
        <a:bodyPr/>
        <a:lstStyle/>
        <a:p>
          <a:endParaRPr lang="en-US"/>
        </a:p>
      </dgm:t>
    </dgm:pt>
    <dgm:pt modelId="{E57DC78A-5D2B-455C-9E65-5796D4836BE4}" type="sibTrans" cxnId="{41C08942-6A0F-43F1-87A9-2C2C701A1704}">
      <dgm:prSet/>
      <dgm:spPr/>
      <dgm:t>
        <a:bodyPr/>
        <a:lstStyle/>
        <a:p>
          <a:endParaRPr lang="en-US"/>
        </a:p>
      </dgm:t>
    </dgm:pt>
    <dgm:pt modelId="{81DAC6A6-1322-44BC-97A5-F88C44DF1826}">
      <dgm:prSet phldrT="[Text]"/>
      <dgm:spPr/>
      <dgm:t>
        <a:bodyPr/>
        <a:lstStyle/>
        <a:p>
          <a:r>
            <a:rPr lang="en-US"/>
            <a:t>Master JJSV- Equipment and software only</a:t>
          </a:r>
        </a:p>
      </dgm:t>
    </dgm:pt>
    <dgm:pt modelId="{CC251C1A-1E41-4DF9-A642-E928B6AEF628}" type="parTrans" cxnId="{22E46118-4183-49CD-AD77-FDEFC2CACC11}">
      <dgm:prSet/>
      <dgm:spPr/>
      <dgm:t>
        <a:bodyPr/>
        <a:lstStyle/>
        <a:p>
          <a:endParaRPr lang="en-US"/>
        </a:p>
      </dgm:t>
    </dgm:pt>
    <dgm:pt modelId="{677CD909-462B-4507-906C-4284AB3FAFFC}" type="sibTrans" cxnId="{22E46118-4183-49CD-AD77-FDEFC2CACC11}">
      <dgm:prSet/>
      <dgm:spPr/>
      <dgm:t>
        <a:bodyPr/>
        <a:lstStyle/>
        <a:p>
          <a:endParaRPr lang="en-US"/>
        </a:p>
      </dgm:t>
    </dgm:pt>
    <dgm:pt modelId="{F6A24183-4887-4993-98BD-ED7C87375425}">
      <dgm:prSet phldrT="[Text]"/>
      <dgm:spPr/>
      <dgm:t>
        <a:bodyPr/>
        <a:lstStyle/>
        <a:p>
          <a:r>
            <a:rPr lang="en-US"/>
            <a:t>Project 1</a:t>
          </a:r>
        </a:p>
      </dgm:t>
    </dgm:pt>
    <dgm:pt modelId="{8E6E5254-4052-4928-AF14-E04857AD2EF3}" type="parTrans" cxnId="{6D4691E8-AFAF-4BEB-9EC4-228638BEC889}">
      <dgm:prSet/>
      <dgm:spPr/>
      <dgm:t>
        <a:bodyPr/>
        <a:lstStyle/>
        <a:p>
          <a:endParaRPr lang="en-US"/>
        </a:p>
      </dgm:t>
    </dgm:pt>
    <dgm:pt modelId="{89A7C77C-E7F9-441E-B7C0-2F0EB37347EB}" type="sibTrans" cxnId="{6D4691E8-AFAF-4BEB-9EC4-228638BEC889}">
      <dgm:prSet/>
      <dgm:spPr/>
      <dgm:t>
        <a:bodyPr/>
        <a:lstStyle/>
        <a:p>
          <a:endParaRPr lang="en-US"/>
        </a:p>
      </dgm:t>
    </dgm:pt>
    <dgm:pt modelId="{F8E319E4-AD15-4B52-9C0A-16E824ED54AD}">
      <dgm:prSet phldrT="[Text]"/>
      <dgm:spPr/>
      <dgm:t>
        <a:bodyPr/>
        <a:lstStyle/>
        <a:p>
          <a:r>
            <a:rPr lang="en-US"/>
            <a:t>Project 2</a:t>
          </a:r>
        </a:p>
      </dgm:t>
    </dgm:pt>
    <dgm:pt modelId="{E08FC8ED-C5E3-4FE8-8263-27417FB6DBFD}" type="parTrans" cxnId="{90B69047-54FA-4B8F-BC18-819BE8F1524E}">
      <dgm:prSet/>
      <dgm:spPr/>
      <dgm:t>
        <a:bodyPr/>
        <a:lstStyle/>
        <a:p>
          <a:endParaRPr lang="en-US"/>
        </a:p>
      </dgm:t>
    </dgm:pt>
    <dgm:pt modelId="{6F2770FF-4365-49FE-8230-F2C604832D6C}" type="sibTrans" cxnId="{90B69047-54FA-4B8F-BC18-819BE8F1524E}">
      <dgm:prSet/>
      <dgm:spPr/>
      <dgm:t>
        <a:bodyPr/>
        <a:lstStyle/>
        <a:p>
          <a:endParaRPr lang="en-US"/>
        </a:p>
      </dgm:t>
    </dgm:pt>
    <dgm:pt modelId="{E235D1EB-79FA-4F1F-922A-F0948BAFB762}">
      <dgm:prSet phldrT="[Text]"/>
      <dgm:spPr/>
      <dgm:t>
        <a:bodyPr/>
        <a:lstStyle/>
        <a:p>
          <a:r>
            <a:rPr lang="en-US"/>
            <a:t>JJSV implantable</a:t>
          </a:r>
        </a:p>
      </dgm:t>
    </dgm:pt>
    <dgm:pt modelId="{2BC6C769-1572-4F01-84FC-F3B9F93FC2AD}" type="parTrans" cxnId="{A57ACF96-DDBF-480B-90AC-6B693E2FC7AD}">
      <dgm:prSet/>
      <dgm:spPr/>
      <dgm:t>
        <a:bodyPr/>
        <a:lstStyle/>
        <a:p>
          <a:endParaRPr lang="en-US"/>
        </a:p>
      </dgm:t>
    </dgm:pt>
    <dgm:pt modelId="{82F3EA7F-B73E-4465-9D50-D2E8871C7555}" type="sibTrans" cxnId="{A57ACF96-DDBF-480B-90AC-6B693E2FC7AD}">
      <dgm:prSet/>
      <dgm:spPr/>
      <dgm:t>
        <a:bodyPr/>
        <a:lstStyle/>
        <a:p>
          <a:endParaRPr lang="en-US"/>
        </a:p>
      </dgm:t>
    </dgm:pt>
    <dgm:pt modelId="{5C4D4D7E-732E-45D8-8914-1D2E12A48F08}">
      <dgm:prSet phldrT="[Text]"/>
      <dgm:spPr/>
      <dgm:t>
        <a:bodyPr/>
        <a:lstStyle/>
        <a:p>
          <a:r>
            <a:rPr lang="en-US"/>
            <a:t>Master JJSV implantable</a:t>
          </a:r>
        </a:p>
      </dgm:t>
    </dgm:pt>
    <dgm:pt modelId="{55522CBC-79FF-4ED5-B672-436278CCD4DE}" type="parTrans" cxnId="{E7B5DE57-9082-4DEA-A400-8779B30FEE93}">
      <dgm:prSet/>
      <dgm:spPr/>
      <dgm:t>
        <a:bodyPr/>
        <a:lstStyle/>
        <a:p>
          <a:endParaRPr lang="en-US"/>
        </a:p>
      </dgm:t>
    </dgm:pt>
    <dgm:pt modelId="{CC83E2BE-8D5E-46E5-922A-6BE22EB5B1A0}" type="sibTrans" cxnId="{E7B5DE57-9082-4DEA-A400-8779B30FEE93}">
      <dgm:prSet/>
      <dgm:spPr/>
      <dgm:t>
        <a:bodyPr/>
        <a:lstStyle/>
        <a:p>
          <a:endParaRPr lang="en-US"/>
        </a:p>
      </dgm:t>
    </dgm:pt>
    <dgm:pt modelId="{362F9377-9C2B-4C56-8BC4-1A12572F3FF3}">
      <dgm:prSet phldrT="[Text]"/>
      <dgm:spPr/>
      <dgm:t>
        <a:bodyPr/>
        <a:lstStyle/>
        <a:p>
          <a:r>
            <a:rPr lang="en-US"/>
            <a:t>JJVC CEH</a:t>
          </a:r>
        </a:p>
      </dgm:t>
    </dgm:pt>
    <dgm:pt modelId="{C2658EF0-3193-44F1-A6D5-AEBC0ED28945}" type="parTrans" cxnId="{EFA00C74-CE00-4B59-8296-AF9B4FE19AA3}">
      <dgm:prSet/>
      <dgm:spPr/>
      <dgm:t>
        <a:bodyPr/>
        <a:lstStyle/>
        <a:p>
          <a:endParaRPr lang="en-US"/>
        </a:p>
      </dgm:t>
    </dgm:pt>
    <dgm:pt modelId="{782EF618-141E-4A29-B385-7367448379BC}" type="sibTrans" cxnId="{EFA00C74-CE00-4B59-8296-AF9B4FE19AA3}">
      <dgm:prSet/>
      <dgm:spPr/>
      <dgm:t>
        <a:bodyPr/>
        <a:lstStyle/>
        <a:p>
          <a:endParaRPr lang="en-US"/>
        </a:p>
      </dgm:t>
    </dgm:pt>
    <dgm:pt modelId="{F8AFBDCE-9C1B-4C9B-A1AB-BF48B03A2519}">
      <dgm:prSet phldrT="[Text]"/>
      <dgm:spPr/>
      <dgm:t>
        <a:bodyPr/>
        <a:lstStyle/>
        <a:p>
          <a:r>
            <a:rPr lang="en-US"/>
            <a:t>Project 1</a:t>
          </a:r>
        </a:p>
      </dgm:t>
    </dgm:pt>
    <dgm:pt modelId="{F9BFD56D-3457-4E41-B177-358AB1B34A98}" type="parTrans" cxnId="{7485778D-10CF-4368-A9A2-B5B3BD1B83DD}">
      <dgm:prSet/>
      <dgm:spPr/>
      <dgm:t>
        <a:bodyPr/>
        <a:lstStyle/>
        <a:p>
          <a:endParaRPr lang="en-US"/>
        </a:p>
      </dgm:t>
    </dgm:pt>
    <dgm:pt modelId="{4250E1D8-2C21-402C-8B50-3836FFD480F4}" type="sibTrans" cxnId="{7485778D-10CF-4368-A9A2-B5B3BD1B83DD}">
      <dgm:prSet/>
      <dgm:spPr/>
      <dgm:t>
        <a:bodyPr/>
        <a:lstStyle/>
        <a:p>
          <a:endParaRPr lang="en-US"/>
        </a:p>
      </dgm:t>
    </dgm:pt>
    <dgm:pt modelId="{A754A1DC-DBF7-4A3F-AE85-E28B09F73999}">
      <dgm:prSet phldrT="[Text]"/>
      <dgm:spPr/>
      <dgm:t>
        <a:bodyPr/>
        <a:lstStyle/>
        <a:p>
          <a:r>
            <a:rPr lang="en-US"/>
            <a:t>JJVC Contact lens</a:t>
          </a:r>
        </a:p>
      </dgm:t>
    </dgm:pt>
    <dgm:pt modelId="{8211AE1D-3957-4747-9C6F-D84A8F3832C7}" type="parTrans" cxnId="{76B42AD5-CE2F-4A26-92AA-B3F9278AB8B1}">
      <dgm:prSet/>
      <dgm:spPr/>
      <dgm:t>
        <a:bodyPr/>
        <a:lstStyle/>
        <a:p>
          <a:endParaRPr lang="en-US"/>
        </a:p>
      </dgm:t>
    </dgm:pt>
    <dgm:pt modelId="{9C6CA4DC-94FA-4B9A-B766-E3C6711572E7}" type="sibTrans" cxnId="{76B42AD5-CE2F-4A26-92AA-B3F9278AB8B1}">
      <dgm:prSet/>
      <dgm:spPr/>
      <dgm:t>
        <a:bodyPr/>
        <a:lstStyle/>
        <a:p>
          <a:endParaRPr lang="en-US"/>
        </a:p>
      </dgm:t>
    </dgm:pt>
    <dgm:pt modelId="{9D5200B8-B94F-44F0-9EBE-5FD3E5D501E6}">
      <dgm:prSet phldrT="[Text]"/>
      <dgm:spPr/>
      <dgm:t>
        <a:bodyPr/>
        <a:lstStyle/>
        <a:p>
          <a:r>
            <a:rPr lang="en-US"/>
            <a:t>Project 1</a:t>
          </a:r>
        </a:p>
      </dgm:t>
    </dgm:pt>
    <dgm:pt modelId="{28E0AC8C-845D-46C7-A83C-0369B52ADA9B}" type="parTrans" cxnId="{BDF4887F-73ED-40E4-A7E2-0494B558434E}">
      <dgm:prSet/>
      <dgm:spPr/>
      <dgm:t>
        <a:bodyPr/>
        <a:lstStyle/>
        <a:p>
          <a:endParaRPr lang="en-US"/>
        </a:p>
      </dgm:t>
    </dgm:pt>
    <dgm:pt modelId="{FDCFDEF6-4E31-488C-A2D6-E315EB4A91FD}" type="sibTrans" cxnId="{BDF4887F-73ED-40E4-A7E2-0494B558434E}">
      <dgm:prSet/>
      <dgm:spPr/>
      <dgm:t>
        <a:bodyPr/>
        <a:lstStyle/>
        <a:p>
          <a:endParaRPr lang="en-US"/>
        </a:p>
      </dgm:t>
    </dgm:pt>
    <dgm:pt modelId="{79014682-1331-4926-A1B7-B2849223500F}">
      <dgm:prSet phldrT="[Text]"/>
      <dgm:spPr/>
      <dgm:t>
        <a:bodyPr/>
        <a:lstStyle/>
        <a:p>
          <a:r>
            <a:rPr lang="en-US"/>
            <a:t>Project 2</a:t>
          </a:r>
        </a:p>
      </dgm:t>
    </dgm:pt>
    <dgm:pt modelId="{035969DB-7D69-4B5F-9516-C08D7E8BEAD7}" type="parTrans" cxnId="{72929FE6-8410-40CA-ACEF-0FD4EFD2CBAC}">
      <dgm:prSet/>
      <dgm:spPr/>
      <dgm:t>
        <a:bodyPr/>
        <a:lstStyle/>
        <a:p>
          <a:endParaRPr lang="en-US"/>
        </a:p>
      </dgm:t>
    </dgm:pt>
    <dgm:pt modelId="{D6932833-9582-4D3A-992D-2374AB9E9001}" type="sibTrans" cxnId="{72929FE6-8410-40CA-ACEF-0FD4EFD2CBAC}">
      <dgm:prSet/>
      <dgm:spPr/>
      <dgm:t>
        <a:bodyPr/>
        <a:lstStyle/>
        <a:p>
          <a:endParaRPr lang="en-US"/>
        </a:p>
      </dgm:t>
    </dgm:pt>
    <dgm:pt modelId="{D3786587-2637-44E8-B6E9-93CD991FD960}">
      <dgm:prSet phldrT="[Text]"/>
      <dgm:spPr/>
      <dgm:t>
        <a:bodyPr/>
        <a:lstStyle/>
        <a:p>
          <a:r>
            <a:rPr lang="en-US"/>
            <a:t>Master JJVC CEH</a:t>
          </a:r>
        </a:p>
      </dgm:t>
    </dgm:pt>
    <dgm:pt modelId="{F104944E-F7F4-497D-95EB-C2E54025F8EC}" type="parTrans" cxnId="{4E0C3C43-5DE4-40DA-945D-05202530627B}">
      <dgm:prSet/>
      <dgm:spPr/>
      <dgm:t>
        <a:bodyPr/>
        <a:lstStyle/>
        <a:p>
          <a:endParaRPr lang="en-US"/>
        </a:p>
      </dgm:t>
    </dgm:pt>
    <dgm:pt modelId="{F8BE6671-71C7-4332-A050-B78D8F98D9F2}" type="sibTrans" cxnId="{4E0C3C43-5DE4-40DA-945D-05202530627B}">
      <dgm:prSet/>
      <dgm:spPr/>
      <dgm:t>
        <a:bodyPr/>
        <a:lstStyle/>
        <a:p>
          <a:endParaRPr lang="en-US"/>
        </a:p>
      </dgm:t>
    </dgm:pt>
    <dgm:pt modelId="{4C12C1CE-EFA7-4535-996F-95440D4ADA7B}">
      <dgm:prSet phldrT="[Text]"/>
      <dgm:spPr/>
      <dgm:t>
        <a:bodyPr/>
        <a:lstStyle/>
        <a:p>
          <a:r>
            <a:rPr lang="en-US"/>
            <a:t>Project 2</a:t>
          </a:r>
        </a:p>
      </dgm:t>
    </dgm:pt>
    <dgm:pt modelId="{02AF6945-0AD7-4D73-8039-27FFFB7DCEE5}" type="parTrans" cxnId="{01B0595C-5AA7-4BA4-BB6B-AFA3B5429638}">
      <dgm:prSet/>
      <dgm:spPr/>
      <dgm:t>
        <a:bodyPr/>
        <a:lstStyle/>
        <a:p>
          <a:endParaRPr lang="en-US"/>
        </a:p>
      </dgm:t>
    </dgm:pt>
    <dgm:pt modelId="{6D196A07-4C08-400C-8A90-E6713E81CED9}" type="sibTrans" cxnId="{01B0595C-5AA7-4BA4-BB6B-AFA3B5429638}">
      <dgm:prSet/>
      <dgm:spPr/>
      <dgm:t>
        <a:bodyPr/>
        <a:lstStyle/>
        <a:p>
          <a:endParaRPr lang="en-US"/>
        </a:p>
      </dgm:t>
    </dgm:pt>
    <dgm:pt modelId="{7D92D68F-8D37-4980-9430-4F58AA794844}">
      <dgm:prSet phldrT="[Text]"/>
      <dgm:spPr/>
      <dgm:t>
        <a:bodyPr/>
        <a:lstStyle/>
        <a:p>
          <a:r>
            <a:rPr lang="en-US"/>
            <a:t>Master JJVC Contact lens</a:t>
          </a:r>
        </a:p>
      </dgm:t>
    </dgm:pt>
    <dgm:pt modelId="{08CEA346-EB75-4168-B62D-28973CE4A57C}" type="parTrans" cxnId="{513D68FB-98BE-4775-9E9F-AFF808A36FE9}">
      <dgm:prSet/>
      <dgm:spPr/>
      <dgm:t>
        <a:bodyPr/>
        <a:lstStyle/>
        <a:p>
          <a:endParaRPr lang="en-US"/>
        </a:p>
      </dgm:t>
    </dgm:pt>
    <dgm:pt modelId="{05416DD4-2674-4B87-8995-D54D55BF39A4}" type="sibTrans" cxnId="{513D68FB-98BE-4775-9E9F-AFF808A36FE9}">
      <dgm:prSet/>
      <dgm:spPr/>
      <dgm:t>
        <a:bodyPr/>
        <a:lstStyle/>
        <a:p>
          <a:endParaRPr lang="en-US"/>
        </a:p>
      </dgm:t>
    </dgm:pt>
    <dgm:pt modelId="{CC7198F7-1E35-4EBF-8D5B-FA9865F07889}">
      <dgm:prSet phldrT="[Text]"/>
      <dgm:spPr/>
      <dgm:t>
        <a:bodyPr/>
        <a:lstStyle/>
        <a:p>
          <a:r>
            <a:rPr lang="en-US"/>
            <a:t>Project 1</a:t>
          </a:r>
        </a:p>
      </dgm:t>
    </dgm:pt>
    <dgm:pt modelId="{80F04741-1816-484B-8A7E-A8BFCF20516A}" type="parTrans" cxnId="{75EDE83D-2673-4FE6-8DA4-C357B8FDBE12}">
      <dgm:prSet/>
      <dgm:spPr/>
      <dgm:t>
        <a:bodyPr/>
        <a:lstStyle/>
        <a:p>
          <a:endParaRPr lang="en-US"/>
        </a:p>
      </dgm:t>
    </dgm:pt>
    <dgm:pt modelId="{E3AA395F-5CB2-475F-8988-EAFB2D52B9EC}" type="sibTrans" cxnId="{75EDE83D-2673-4FE6-8DA4-C357B8FDBE12}">
      <dgm:prSet/>
      <dgm:spPr/>
      <dgm:t>
        <a:bodyPr/>
        <a:lstStyle/>
        <a:p>
          <a:endParaRPr lang="en-US"/>
        </a:p>
      </dgm:t>
    </dgm:pt>
    <dgm:pt modelId="{3A5A018F-6BCC-427D-BFA5-D4D72A0CD78C}">
      <dgm:prSet phldrT="[Text]"/>
      <dgm:spPr/>
      <dgm:t>
        <a:bodyPr/>
        <a:lstStyle/>
        <a:p>
          <a:r>
            <a:rPr lang="en-US"/>
            <a:t>Project 2</a:t>
          </a:r>
        </a:p>
      </dgm:t>
    </dgm:pt>
    <dgm:pt modelId="{787D187B-980E-43E9-B7AC-407C8C322552}" type="parTrans" cxnId="{C8431EFA-0FD6-41EF-B6F1-580528471EC6}">
      <dgm:prSet/>
      <dgm:spPr/>
      <dgm:t>
        <a:bodyPr/>
        <a:lstStyle/>
        <a:p>
          <a:endParaRPr lang="en-US"/>
        </a:p>
      </dgm:t>
    </dgm:pt>
    <dgm:pt modelId="{B7555BDF-6B8B-47F3-90D3-BB3726A78F2E}" type="sibTrans" cxnId="{C8431EFA-0FD6-41EF-B6F1-580528471EC6}">
      <dgm:prSet/>
      <dgm:spPr/>
      <dgm:t>
        <a:bodyPr/>
        <a:lstStyle/>
        <a:p>
          <a:endParaRPr lang="en-US"/>
        </a:p>
      </dgm:t>
    </dgm:pt>
    <dgm:pt modelId="{3D55CDA1-1146-4E63-A738-AD24447BAB73}" type="pres">
      <dgm:prSet presAssocID="{F587AD80-3D82-4CF0-9588-3A352E82845F}" presName="diagram" presStyleCnt="0">
        <dgm:presLayoutVars>
          <dgm:chPref val="1"/>
          <dgm:dir/>
          <dgm:animOne val="branch"/>
          <dgm:animLvl val="lvl"/>
          <dgm:resizeHandles/>
        </dgm:presLayoutVars>
      </dgm:prSet>
      <dgm:spPr/>
    </dgm:pt>
    <dgm:pt modelId="{F4C7C59D-009F-46ED-A8E1-5E2E989CA994}" type="pres">
      <dgm:prSet presAssocID="{4C0E9D0B-A603-4548-B14C-BEC3F096B720}" presName="root" presStyleCnt="0"/>
      <dgm:spPr/>
    </dgm:pt>
    <dgm:pt modelId="{AE8F3C1D-596D-4875-BB91-35EC746563BF}" type="pres">
      <dgm:prSet presAssocID="{4C0E9D0B-A603-4548-B14C-BEC3F096B720}" presName="rootComposite" presStyleCnt="0"/>
      <dgm:spPr/>
    </dgm:pt>
    <dgm:pt modelId="{5DC8C777-D7CC-4C06-80E1-245BDFCA6F89}" type="pres">
      <dgm:prSet presAssocID="{4C0E9D0B-A603-4548-B14C-BEC3F096B720}" presName="rootText" presStyleLbl="node1" presStyleIdx="0" presStyleCnt="4"/>
      <dgm:spPr/>
    </dgm:pt>
    <dgm:pt modelId="{8CD30F48-C0A4-414F-ADB8-EEA1A8BEBB96}" type="pres">
      <dgm:prSet presAssocID="{4C0E9D0B-A603-4548-B14C-BEC3F096B720}" presName="rootConnector" presStyleLbl="node1" presStyleIdx="0" presStyleCnt="4"/>
      <dgm:spPr/>
    </dgm:pt>
    <dgm:pt modelId="{7DE21551-9CB5-45D8-9EE3-7A2FCF32ED62}" type="pres">
      <dgm:prSet presAssocID="{4C0E9D0B-A603-4548-B14C-BEC3F096B720}" presName="childShape" presStyleCnt="0"/>
      <dgm:spPr/>
    </dgm:pt>
    <dgm:pt modelId="{D6DAC1AD-AD8E-49EF-A815-381D29975FD2}" type="pres">
      <dgm:prSet presAssocID="{CC251C1A-1E41-4DF9-A642-E928B6AEF628}" presName="Name13" presStyleLbl="parChTrans1D2" presStyleIdx="0" presStyleCnt="12"/>
      <dgm:spPr/>
    </dgm:pt>
    <dgm:pt modelId="{96401572-D5C7-4921-96B2-8E8BB29A5611}" type="pres">
      <dgm:prSet presAssocID="{81DAC6A6-1322-44BC-97A5-F88C44DF1826}" presName="childText" presStyleLbl="bgAcc1" presStyleIdx="0" presStyleCnt="12">
        <dgm:presLayoutVars>
          <dgm:bulletEnabled val="1"/>
        </dgm:presLayoutVars>
      </dgm:prSet>
      <dgm:spPr/>
    </dgm:pt>
    <dgm:pt modelId="{5F0EA6A0-5717-489E-B20C-71D6F6F06E2A}" type="pres">
      <dgm:prSet presAssocID="{8E6E5254-4052-4928-AF14-E04857AD2EF3}" presName="Name13" presStyleLbl="parChTrans1D2" presStyleIdx="1" presStyleCnt="12"/>
      <dgm:spPr/>
    </dgm:pt>
    <dgm:pt modelId="{5E6D8FAB-FCC5-411B-A76F-A6F552B1AA5C}" type="pres">
      <dgm:prSet presAssocID="{F6A24183-4887-4993-98BD-ED7C87375425}" presName="childText" presStyleLbl="bgAcc1" presStyleIdx="1" presStyleCnt="12">
        <dgm:presLayoutVars>
          <dgm:bulletEnabled val="1"/>
        </dgm:presLayoutVars>
      </dgm:prSet>
      <dgm:spPr/>
    </dgm:pt>
    <dgm:pt modelId="{68E8E2DE-74DF-4DFE-A2AE-A811AE906F0B}" type="pres">
      <dgm:prSet presAssocID="{E08FC8ED-C5E3-4FE8-8263-27417FB6DBFD}" presName="Name13" presStyleLbl="parChTrans1D2" presStyleIdx="2" presStyleCnt="12"/>
      <dgm:spPr/>
    </dgm:pt>
    <dgm:pt modelId="{DE27D861-3FD8-48B1-816B-2D7FDFE61991}" type="pres">
      <dgm:prSet presAssocID="{F8E319E4-AD15-4B52-9C0A-16E824ED54AD}" presName="childText" presStyleLbl="bgAcc1" presStyleIdx="2" presStyleCnt="12">
        <dgm:presLayoutVars>
          <dgm:bulletEnabled val="1"/>
        </dgm:presLayoutVars>
      </dgm:prSet>
      <dgm:spPr/>
    </dgm:pt>
    <dgm:pt modelId="{972F4EB3-0927-40B8-8950-058D04701F09}" type="pres">
      <dgm:prSet presAssocID="{E235D1EB-79FA-4F1F-922A-F0948BAFB762}" presName="root" presStyleCnt="0"/>
      <dgm:spPr/>
    </dgm:pt>
    <dgm:pt modelId="{0B8D26EC-292C-4316-BEAE-63567088B9F9}" type="pres">
      <dgm:prSet presAssocID="{E235D1EB-79FA-4F1F-922A-F0948BAFB762}" presName="rootComposite" presStyleCnt="0"/>
      <dgm:spPr/>
    </dgm:pt>
    <dgm:pt modelId="{77D46C3F-C853-4338-81DB-2C063FC1B2CE}" type="pres">
      <dgm:prSet presAssocID="{E235D1EB-79FA-4F1F-922A-F0948BAFB762}" presName="rootText" presStyleLbl="node1" presStyleIdx="1" presStyleCnt="4"/>
      <dgm:spPr/>
    </dgm:pt>
    <dgm:pt modelId="{8BB0221B-9870-465B-A407-957F82CF6220}" type="pres">
      <dgm:prSet presAssocID="{E235D1EB-79FA-4F1F-922A-F0948BAFB762}" presName="rootConnector" presStyleLbl="node1" presStyleIdx="1" presStyleCnt="4"/>
      <dgm:spPr/>
    </dgm:pt>
    <dgm:pt modelId="{DF3F57FC-9EE8-45FD-97F8-CD3E45095C28}" type="pres">
      <dgm:prSet presAssocID="{E235D1EB-79FA-4F1F-922A-F0948BAFB762}" presName="childShape" presStyleCnt="0"/>
      <dgm:spPr/>
    </dgm:pt>
    <dgm:pt modelId="{215870E6-44AA-49D8-A1B4-823DB4A89B6E}" type="pres">
      <dgm:prSet presAssocID="{55522CBC-79FF-4ED5-B672-436278CCD4DE}" presName="Name13" presStyleLbl="parChTrans1D2" presStyleIdx="3" presStyleCnt="12"/>
      <dgm:spPr/>
    </dgm:pt>
    <dgm:pt modelId="{316AF604-A026-4C4B-AF0D-6BAB1C4C0D08}" type="pres">
      <dgm:prSet presAssocID="{5C4D4D7E-732E-45D8-8914-1D2E12A48F08}" presName="childText" presStyleLbl="bgAcc1" presStyleIdx="3" presStyleCnt="12">
        <dgm:presLayoutVars>
          <dgm:bulletEnabled val="1"/>
        </dgm:presLayoutVars>
      </dgm:prSet>
      <dgm:spPr/>
    </dgm:pt>
    <dgm:pt modelId="{44962FA2-AEEE-416E-A659-9C2A73115E6E}" type="pres">
      <dgm:prSet presAssocID="{28E0AC8C-845D-46C7-A83C-0369B52ADA9B}" presName="Name13" presStyleLbl="parChTrans1D2" presStyleIdx="4" presStyleCnt="12"/>
      <dgm:spPr/>
    </dgm:pt>
    <dgm:pt modelId="{EC143053-9EE2-4CB9-A87A-7DE7178B3698}" type="pres">
      <dgm:prSet presAssocID="{9D5200B8-B94F-44F0-9EBE-5FD3E5D501E6}" presName="childText" presStyleLbl="bgAcc1" presStyleIdx="4" presStyleCnt="12">
        <dgm:presLayoutVars>
          <dgm:bulletEnabled val="1"/>
        </dgm:presLayoutVars>
      </dgm:prSet>
      <dgm:spPr/>
    </dgm:pt>
    <dgm:pt modelId="{C8AABFE4-C32F-43C1-8130-9CD58B3E7EB0}" type="pres">
      <dgm:prSet presAssocID="{035969DB-7D69-4B5F-9516-C08D7E8BEAD7}" presName="Name13" presStyleLbl="parChTrans1D2" presStyleIdx="5" presStyleCnt="12"/>
      <dgm:spPr/>
    </dgm:pt>
    <dgm:pt modelId="{420D3208-72D9-4781-85E4-9BE94A410560}" type="pres">
      <dgm:prSet presAssocID="{79014682-1331-4926-A1B7-B2849223500F}" presName="childText" presStyleLbl="bgAcc1" presStyleIdx="5" presStyleCnt="12">
        <dgm:presLayoutVars>
          <dgm:bulletEnabled val="1"/>
        </dgm:presLayoutVars>
      </dgm:prSet>
      <dgm:spPr/>
    </dgm:pt>
    <dgm:pt modelId="{69AE33CC-5222-4B98-AC11-5DB76EFDADB3}" type="pres">
      <dgm:prSet presAssocID="{362F9377-9C2B-4C56-8BC4-1A12572F3FF3}" presName="root" presStyleCnt="0"/>
      <dgm:spPr/>
    </dgm:pt>
    <dgm:pt modelId="{311BB58A-A6D5-4584-AA70-BA46F941EA9F}" type="pres">
      <dgm:prSet presAssocID="{362F9377-9C2B-4C56-8BC4-1A12572F3FF3}" presName="rootComposite" presStyleCnt="0"/>
      <dgm:spPr/>
    </dgm:pt>
    <dgm:pt modelId="{B173E692-378C-4D2C-A888-B8BC9E0FBAA2}" type="pres">
      <dgm:prSet presAssocID="{362F9377-9C2B-4C56-8BC4-1A12572F3FF3}" presName="rootText" presStyleLbl="node1" presStyleIdx="2" presStyleCnt="4"/>
      <dgm:spPr/>
    </dgm:pt>
    <dgm:pt modelId="{95318083-E67A-4453-8B66-81F46BDCA6D6}" type="pres">
      <dgm:prSet presAssocID="{362F9377-9C2B-4C56-8BC4-1A12572F3FF3}" presName="rootConnector" presStyleLbl="node1" presStyleIdx="2" presStyleCnt="4"/>
      <dgm:spPr/>
    </dgm:pt>
    <dgm:pt modelId="{D9D9E90A-29DF-44E9-A37A-9377B0E0845D}" type="pres">
      <dgm:prSet presAssocID="{362F9377-9C2B-4C56-8BC4-1A12572F3FF3}" presName="childShape" presStyleCnt="0"/>
      <dgm:spPr/>
    </dgm:pt>
    <dgm:pt modelId="{B3FF978B-8647-4A9B-BAF8-F26E504EA0BE}" type="pres">
      <dgm:prSet presAssocID="{F104944E-F7F4-497D-95EB-C2E54025F8EC}" presName="Name13" presStyleLbl="parChTrans1D2" presStyleIdx="6" presStyleCnt="12"/>
      <dgm:spPr/>
    </dgm:pt>
    <dgm:pt modelId="{DCD167D7-5EB2-4734-B99F-E8E553B8AB3A}" type="pres">
      <dgm:prSet presAssocID="{D3786587-2637-44E8-B6E9-93CD991FD960}" presName="childText" presStyleLbl="bgAcc1" presStyleIdx="6" presStyleCnt="12">
        <dgm:presLayoutVars>
          <dgm:bulletEnabled val="1"/>
        </dgm:presLayoutVars>
      </dgm:prSet>
      <dgm:spPr/>
    </dgm:pt>
    <dgm:pt modelId="{F64D1C3F-2EDD-4E7C-9013-E265FB84572A}" type="pres">
      <dgm:prSet presAssocID="{F9BFD56D-3457-4E41-B177-358AB1B34A98}" presName="Name13" presStyleLbl="parChTrans1D2" presStyleIdx="7" presStyleCnt="12"/>
      <dgm:spPr/>
    </dgm:pt>
    <dgm:pt modelId="{50AF84D8-C419-48FF-A771-AE99640B5A08}" type="pres">
      <dgm:prSet presAssocID="{F8AFBDCE-9C1B-4C9B-A1AB-BF48B03A2519}" presName="childText" presStyleLbl="bgAcc1" presStyleIdx="7" presStyleCnt="12">
        <dgm:presLayoutVars>
          <dgm:bulletEnabled val="1"/>
        </dgm:presLayoutVars>
      </dgm:prSet>
      <dgm:spPr/>
    </dgm:pt>
    <dgm:pt modelId="{58CE0135-46BC-4386-9E4D-756C6F719571}" type="pres">
      <dgm:prSet presAssocID="{02AF6945-0AD7-4D73-8039-27FFFB7DCEE5}" presName="Name13" presStyleLbl="parChTrans1D2" presStyleIdx="8" presStyleCnt="12"/>
      <dgm:spPr/>
    </dgm:pt>
    <dgm:pt modelId="{D334D331-7EA5-4177-B723-D20AC26445AB}" type="pres">
      <dgm:prSet presAssocID="{4C12C1CE-EFA7-4535-996F-95440D4ADA7B}" presName="childText" presStyleLbl="bgAcc1" presStyleIdx="8" presStyleCnt="12">
        <dgm:presLayoutVars>
          <dgm:bulletEnabled val="1"/>
        </dgm:presLayoutVars>
      </dgm:prSet>
      <dgm:spPr/>
    </dgm:pt>
    <dgm:pt modelId="{BF85AD5B-3557-4BFA-A5E4-D893CAB52DFF}" type="pres">
      <dgm:prSet presAssocID="{A754A1DC-DBF7-4A3F-AE85-E28B09F73999}" presName="root" presStyleCnt="0"/>
      <dgm:spPr/>
    </dgm:pt>
    <dgm:pt modelId="{2C89EEA3-BE74-4680-9CD0-A7C9AC31F6AC}" type="pres">
      <dgm:prSet presAssocID="{A754A1DC-DBF7-4A3F-AE85-E28B09F73999}" presName="rootComposite" presStyleCnt="0"/>
      <dgm:spPr/>
    </dgm:pt>
    <dgm:pt modelId="{E158E90B-9E6F-4A6A-BF90-1545FA1BE055}" type="pres">
      <dgm:prSet presAssocID="{A754A1DC-DBF7-4A3F-AE85-E28B09F73999}" presName="rootText" presStyleLbl="node1" presStyleIdx="3" presStyleCnt="4"/>
      <dgm:spPr/>
    </dgm:pt>
    <dgm:pt modelId="{EFF42EF4-A777-492F-AE2A-8F343C61512A}" type="pres">
      <dgm:prSet presAssocID="{A754A1DC-DBF7-4A3F-AE85-E28B09F73999}" presName="rootConnector" presStyleLbl="node1" presStyleIdx="3" presStyleCnt="4"/>
      <dgm:spPr/>
    </dgm:pt>
    <dgm:pt modelId="{7BFC719B-FFA8-48E4-A649-878F2B9052D5}" type="pres">
      <dgm:prSet presAssocID="{A754A1DC-DBF7-4A3F-AE85-E28B09F73999}" presName="childShape" presStyleCnt="0"/>
      <dgm:spPr/>
    </dgm:pt>
    <dgm:pt modelId="{D4184D0D-0B41-4379-BB3E-00A1A19F19B7}" type="pres">
      <dgm:prSet presAssocID="{08CEA346-EB75-4168-B62D-28973CE4A57C}" presName="Name13" presStyleLbl="parChTrans1D2" presStyleIdx="9" presStyleCnt="12"/>
      <dgm:spPr/>
    </dgm:pt>
    <dgm:pt modelId="{2605F589-FB94-42DD-9DBD-43FAFCC86D94}" type="pres">
      <dgm:prSet presAssocID="{7D92D68F-8D37-4980-9430-4F58AA794844}" presName="childText" presStyleLbl="bgAcc1" presStyleIdx="9" presStyleCnt="12">
        <dgm:presLayoutVars>
          <dgm:bulletEnabled val="1"/>
        </dgm:presLayoutVars>
      </dgm:prSet>
      <dgm:spPr/>
    </dgm:pt>
    <dgm:pt modelId="{5C836BCA-8A35-496B-B73F-6F805FFD4E08}" type="pres">
      <dgm:prSet presAssocID="{80F04741-1816-484B-8A7E-A8BFCF20516A}" presName="Name13" presStyleLbl="parChTrans1D2" presStyleIdx="10" presStyleCnt="12"/>
      <dgm:spPr/>
    </dgm:pt>
    <dgm:pt modelId="{6FB9D45B-8436-43A3-A24F-671A89A51F9B}" type="pres">
      <dgm:prSet presAssocID="{CC7198F7-1E35-4EBF-8D5B-FA9865F07889}" presName="childText" presStyleLbl="bgAcc1" presStyleIdx="10" presStyleCnt="12">
        <dgm:presLayoutVars>
          <dgm:bulletEnabled val="1"/>
        </dgm:presLayoutVars>
      </dgm:prSet>
      <dgm:spPr/>
    </dgm:pt>
    <dgm:pt modelId="{491D7F9B-3C26-4203-8405-B5F6D569E3B9}" type="pres">
      <dgm:prSet presAssocID="{787D187B-980E-43E9-B7AC-407C8C322552}" presName="Name13" presStyleLbl="parChTrans1D2" presStyleIdx="11" presStyleCnt="12"/>
      <dgm:spPr/>
    </dgm:pt>
    <dgm:pt modelId="{513841BB-3919-44C4-A31B-CD0C37449E60}" type="pres">
      <dgm:prSet presAssocID="{3A5A018F-6BCC-427D-BFA5-D4D72A0CD78C}" presName="childText" presStyleLbl="bgAcc1" presStyleIdx="11" presStyleCnt="12">
        <dgm:presLayoutVars>
          <dgm:bulletEnabled val="1"/>
        </dgm:presLayoutVars>
      </dgm:prSet>
      <dgm:spPr/>
    </dgm:pt>
  </dgm:ptLst>
  <dgm:cxnLst>
    <dgm:cxn modelId="{F9470C03-DA5B-40E8-97AE-C1DF95E051B9}" type="presOf" srcId="{9D5200B8-B94F-44F0-9EBE-5FD3E5D501E6}" destId="{EC143053-9EE2-4CB9-A87A-7DE7178B3698}" srcOrd="0" destOrd="0" presId="urn:microsoft.com/office/officeart/2005/8/layout/hierarchy3"/>
    <dgm:cxn modelId="{F1210D06-9E62-4AAF-8B4F-42CBD4D514C5}" type="presOf" srcId="{A754A1DC-DBF7-4A3F-AE85-E28B09F73999}" destId="{EFF42EF4-A777-492F-AE2A-8F343C61512A}" srcOrd="1" destOrd="0" presId="urn:microsoft.com/office/officeart/2005/8/layout/hierarchy3"/>
    <dgm:cxn modelId="{D72DBB06-24F1-44A7-BEB9-935D581D0D22}" type="presOf" srcId="{81DAC6A6-1322-44BC-97A5-F88C44DF1826}" destId="{96401572-D5C7-4921-96B2-8E8BB29A5611}" srcOrd="0" destOrd="0" presId="urn:microsoft.com/office/officeart/2005/8/layout/hierarchy3"/>
    <dgm:cxn modelId="{B5C99407-7BC8-4D4D-BE9C-83712FEF3F8D}" type="presOf" srcId="{F104944E-F7F4-497D-95EB-C2E54025F8EC}" destId="{B3FF978B-8647-4A9B-BAF8-F26E504EA0BE}" srcOrd="0" destOrd="0" presId="urn:microsoft.com/office/officeart/2005/8/layout/hierarchy3"/>
    <dgm:cxn modelId="{5930F00D-B31D-4C24-B783-F6B11463CBE2}" type="presOf" srcId="{55522CBC-79FF-4ED5-B672-436278CCD4DE}" destId="{215870E6-44AA-49D8-A1B4-823DB4A89B6E}" srcOrd="0" destOrd="0" presId="urn:microsoft.com/office/officeart/2005/8/layout/hierarchy3"/>
    <dgm:cxn modelId="{22E46118-4183-49CD-AD77-FDEFC2CACC11}" srcId="{4C0E9D0B-A603-4548-B14C-BEC3F096B720}" destId="{81DAC6A6-1322-44BC-97A5-F88C44DF1826}" srcOrd="0" destOrd="0" parTransId="{CC251C1A-1E41-4DF9-A642-E928B6AEF628}" sibTransId="{677CD909-462B-4507-906C-4284AB3FAFFC}"/>
    <dgm:cxn modelId="{613F2319-36DF-4E77-8AA9-35F4FF07963B}" type="presOf" srcId="{035969DB-7D69-4B5F-9516-C08D7E8BEAD7}" destId="{C8AABFE4-C32F-43C1-8130-9CD58B3E7EB0}" srcOrd="0" destOrd="0" presId="urn:microsoft.com/office/officeart/2005/8/layout/hierarchy3"/>
    <dgm:cxn modelId="{BF42061F-2230-459C-9088-2651B74CAA95}" type="presOf" srcId="{F8E319E4-AD15-4B52-9C0A-16E824ED54AD}" destId="{DE27D861-3FD8-48B1-816B-2D7FDFE61991}" srcOrd="0" destOrd="0" presId="urn:microsoft.com/office/officeart/2005/8/layout/hierarchy3"/>
    <dgm:cxn modelId="{88C61435-980B-4CE4-AE21-9F834B73F7A2}" type="presOf" srcId="{79014682-1331-4926-A1B7-B2849223500F}" destId="{420D3208-72D9-4781-85E4-9BE94A410560}" srcOrd="0" destOrd="0" presId="urn:microsoft.com/office/officeart/2005/8/layout/hierarchy3"/>
    <dgm:cxn modelId="{0682F935-4693-4FC3-A294-4E0CE8D6603F}" type="presOf" srcId="{8E6E5254-4052-4928-AF14-E04857AD2EF3}" destId="{5F0EA6A0-5717-489E-B20C-71D6F6F06E2A}" srcOrd="0" destOrd="0" presId="urn:microsoft.com/office/officeart/2005/8/layout/hierarchy3"/>
    <dgm:cxn modelId="{75EDE83D-2673-4FE6-8DA4-C357B8FDBE12}" srcId="{A754A1DC-DBF7-4A3F-AE85-E28B09F73999}" destId="{CC7198F7-1E35-4EBF-8D5B-FA9865F07889}" srcOrd="1" destOrd="0" parTransId="{80F04741-1816-484B-8A7E-A8BFCF20516A}" sibTransId="{E3AA395F-5CB2-475F-8988-EAFB2D52B9EC}"/>
    <dgm:cxn modelId="{7DC62F40-FEFA-46D5-9A5C-1F03D49853DE}" type="presOf" srcId="{F8AFBDCE-9C1B-4C9B-A1AB-BF48B03A2519}" destId="{50AF84D8-C419-48FF-A771-AE99640B5A08}" srcOrd="0" destOrd="0" presId="urn:microsoft.com/office/officeart/2005/8/layout/hierarchy3"/>
    <dgm:cxn modelId="{DE8CD55B-8F51-4B7F-A3C3-AA9383BCB298}" type="presOf" srcId="{4C0E9D0B-A603-4548-B14C-BEC3F096B720}" destId="{8CD30F48-C0A4-414F-ADB8-EEA1A8BEBB96}" srcOrd="1" destOrd="0" presId="urn:microsoft.com/office/officeart/2005/8/layout/hierarchy3"/>
    <dgm:cxn modelId="{01B0595C-5AA7-4BA4-BB6B-AFA3B5429638}" srcId="{362F9377-9C2B-4C56-8BC4-1A12572F3FF3}" destId="{4C12C1CE-EFA7-4535-996F-95440D4ADA7B}" srcOrd="2" destOrd="0" parTransId="{02AF6945-0AD7-4D73-8039-27FFFB7DCEE5}" sibTransId="{6D196A07-4C08-400C-8A90-E6713E81CED9}"/>
    <dgm:cxn modelId="{41C08942-6A0F-43F1-87A9-2C2C701A1704}" srcId="{F587AD80-3D82-4CF0-9588-3A352E82845F}" destId="{4C0E9D0B-A603-4548-B14C-BEC3F096B720}" srcOrd="0" destOrd="0" parTransId="{ACCB93F8-94B7-4887-822F-7999D2FC972B}" sibTransId="{E57DC78A-5D2B-455C-9E65-5796D4836BE4}"/>
    <dgm:cxn modelId="{4E0C3C43-5DE4-40DA-945D-05202530627B}" srcId="{362F9377-9C2B-4C56-8BC4-1A12572F3FF3}" destId="{D3786587-2637-44E8-B6E9-93CD991FD960}" srcOrd="0" destOrd="0" parTransId="{F104944E-F7F4-497D-95EB-C2E54025F8EC}" sibTransId="{F8BE6671-71C7-4332-A050-B78D8F98D9F2}"/>
    <dgm:cxn modelId="{90B69047-54FA-4B8F-BC18-819BE8F1524E}" srcId="{4C0E9D0B-A603-4548-B14C-BEC3F096B720}" destId="{F8E319E4-AD15-4B52-9C0A-16E824ED54AD}" srcOrd="2" destOrd="0" parTransId="{E08FC8ED-C5E3-4FE8-8263-27417FB6DBFD}" sibTransId="{6F2770FF-4365-49FE-8230-F2C604832D6C}"/>
    <dgm:cxn modelId="{6BCA9167-D73B-4B07-8945-A795CFB7BE1B}" type="presOf" srcId="{4C0E9D0B-A603-4548-B14C-BEC3F096B720}" destId="{5DC8C777-D7CC-4C06-80E1-245BDFCA6F89}" srcOrd="0" destOrd="0" presId="urn:microsoft.com/office/officeart/2005/8/layout/hierarchy3"/>
    <dgm:cxn modelId="{D24E2169-764C-4BD2-A15A-1AFF99950B8C}" type="presOf" srcId="{E08FC8ED-C5E3-4FE8-8263-27417FB6DBFD}" destId="{68E8E2DE-74DF-4DFE-A2AE-A811AE906F0B}" srcOrd="0" destOrd="0" presId="urn:microsoft.com/office/officeart/2005/8/layout/hierarchy3"/>
    <dgm:cxn modelId="{61CC996B-4633-4B58-B5C2-0948BC4566A7}" type="presOf" srcId="{F587AD80-3D82-4CF0-9588-3A352E82845F}" destId="{3D55CDA1-1146-4E63-A738-AD24447BAB73}" srcOrd="0" destOrd="0" presId="urn:microsoft.com/office/officeart/2005/8/layout/hierarchy3"/>
    <dgm:cxn modelId="{0A004F50-4A7B-4A47-8403-D490237113A8}" type="presOf" srcId="{CC7198F7-1E35-4EBF-8D5B-FA9865F07889}" destId="{6FB9D45B-8436-43A3-A24F-671A89A51F9B}" srcOrd="0" destOrd="0" presId="urn:microsoft.com/office/officeart/2005/8/layout/hierarchy3"/>
    <dgm:cxn modelId="{EFA00C74-CE00-4B59-8296-AF9B4FE19AA3}" srcId="{F587AD80-3D82-4CF0-9588-3A352E82845F}" destId="{362F9377-9C2B-4C56-8BC4-1A12572F3FF3}" srcOrd="2" destOrd="0" parTransId="{C2658EF0-3193-44F1-A6D5-AEBC0ED28945}" sibTransId="{782EF618-141E-4A29-B385-7367448379BC}"/>
    <dgm:cxn modelId="{E7B5DE57-9082-4DEA-A400-8779B30FEE93}" srcId="{E235D1EB-79FA-4F1F-922A-F0948BAFB762}" destId="{5C4D4D7E-732E-45D8-8914-1D2E12A48F08}" srcOrd="0" destOrd="0" parTransId="{55522CBC-79FF-4ED5-B672-436278CCD4DE}" sibTransId="{CC83E2BE-8D5E-46E5-922A-6BE22EB5B1A0}"/>
    <dgm:cxn modelId="{1EFA3D79-66D3-4865-91D6-8D4D47F62E53}" type="presOf" srcId="{28E0AC8C-845D-46C7-A83C-0369B52ADA9B}" destId="{44962FA2-AEEE-416E-A659-9C2A73115E6E}" srcOrd="0" destOrd="0" presId="urn:microsoft.com/office/officeart/2005/8/layout/hierarchy3"/>
    <dgm:cxn modelId="{293FBD7C-1A86-49B6-94DE-4B0225ECF17C}" type="presOf" srcId="{D3786587-2637-44E8-B6E9-93CD991FD960}" destId="{DCD167D7-5EB2-4734-B99F-E8E553B8AB3A}" srcOrd="0" destOrd="0" presId="urn:microsoft.com/office/officeart/2005/8/layout/hierarchy3"/>
    <dgm:cxn modelId="{4848A57E-740B-4529-B968-D517A3AE8FFF}" type="presOf" srcId="{08CEA346-EB75-4168-B62D-28973CE4A57C}" destId="{D4184D0D-0B41-4379-BB3E-00A1A19F19B7}" srcOrd="0" destOrd="0" presId="urn:microsoft.com/office/officeart/2005/8/layout/hierarchy3"/>
    <dgm:cxn modelId="{BDF4887F-73ED-40E4-A7E2-0494B558434E}" srcId="{E235D1EB-79FA-4F1F-922A-F0948BAFB762}" destId="{9D5200B8-B94F-44F0-9EBE-5FD3E5D501E6}" srcOrd="1" destOrd="0" parTransId="{28E0AC8C-845D-46C7-A83C-0369B52ADA9B}" sibTransId="{FDCFDEF6-4E31-488C-A2D6-E315EB4A91FD}"/>
    <dgm:cxn modelId="{7F142C86-D9C6-49FA-896C-1BE964BA5F1A}" type="presOf" srcId="{362F9377-9C2B-4C56-8BC4-1A12572F3FF3}" destId="{95318083-E67A-4453-8B66-81F46BDCA6D6}" srcOrd="1" destOrd="0" presId="urn:microsoft.com/office/officeart/2005/8/layout/hierarchy3"/>
    <dgm:cxn modelId="{D2B28787-740C-4D9A-A9BD-40509DDDC2A0}" type="presOf" srcId="{5C4D4D7E-732E-45D8-8914-1D2E12A48F08}" destId="{316AF604-A026-4C4B-AF0D-6BAB1C4C0D08}" srcOrd="0" destOrd="0" presId="urn:microsoft.com/office/officeart/2005/8/layout/hierarchy3"/>
    <dgm:cxn modelId="{7485778D-10CF-4368-A9A2-B5B3BD1B83DD}" srcId="{362F9377-9C2B-4C56-8BC4-1A12572F3FF3}" destId="{F8AFBDCE-9C1B-4C9B-A1AB-BF48B03A2519}" srcOrd="1" destOrd="0" parTransId="{F9BFD56D-3457-4E41-B177-358AB1B34A98}" sibTransId="{4250E1D8-2C21-402C-8B50-3836FFD480F4}"/>
    <dgm:cxn modelId="{A57ACF96-DDBF-480B-90AC-6B693E2FC7AD}" srcId="{F587AD80-3D82-4CF0-9588-3A352E82845F}" destId="{E235D1EB-79FA-4F1F-922A-F0948BAFB762}" srcOrd="1" destOrd="0" parTransId="{2BC6C769-1572-4F01-84FC-F3B9F93FC2AD}" sibTransId="{82F3EA7F-B73E-4465-9D50-D2E8871C7555}"/>
    <dgm:cxn modelId="{41165C9A-1659-4E7A-A951-48151B453A84}" type="presOf" srcId="{7D92D68F-8D37-4980-9430-4F58AA794844}" destId="{2605F589-FB94-42DD-9DBD-43FAFCC86D94}" srcOrd="0" destOrd="0" presId="urn:microsoft.com/office/officeart/2005/8/layout/hierarchy3"/>
    <dgm:cxn modelId="{54562B9D-BBBF-4F9A-8330-4590277A88B8}" type="presOf" srcId="{F6A24183-4887-4993-98BD-ED7C87375425}" destId="{5E6D8FAB-FCC5-411B-A76F-A6F552B1AA5C}" srcOrd="0" destOrd="0" presId="urn:microsoft.com/office/officeart/2005/8/layout/hierarchy3"/>
    <dgm:cxn modelId="{01F51D9E-E40C-431B-9502-AEFF50705CB7}" type="presOf" srcId="{E235D1EB-79FA-4F1F-922A-F0948BAFB762}" destId="{8BB0221B-9870-465B-A407-957F82CF6220}" srcOrd="1" destOrd="0" presId="urn:microsoft.com/office/officeart/2005/8/layout/hierarchy3"/>
    <dgm:cxn modelId="{275E08A0-F98E-4AE4-B985-BC270ECA92E0}" type="presOf" srcId="{A754A1DC-DBF7-4A3F-AE85-E28B09F73999}" destId="{E158E90B-9E6F-4A6A-BF90-1545FA1BE055}" srcOrd="0" destOrd="0" presId="urn:microsoft.com/office/officeart/2005/8/layout/hierarchy3"/>
    <dgm:cxn modelId="{13AA6AC0-6A12-44E1-81B9-A148785FEA19}" type="presOf" srcId="{3A5A018F-6BCC-427D-BFA5-D4D72A0CD78C}" destId="{513841BB-3919-44C4-A31B-CD0C37449E60}" srcOrd="0" destOrd="0" presId="urn:microsoft.com/office/officeart/2005/8/layout/hierarchy3"/>
    <dgm:cxn modelId="{76B42AD5-CE2F-4A26-92AA-B3F9278AB8B1}" srcId="{F587AD80-3D82-4CF0-9588-3A352E82845F}" destId="{A754A1DC-DBF7-4A3F-AE85-E28B09F73999}" srcOrd="3" destOrd="0" parTransId="{8211AE1D-3957-4747-9C6F-D84A8F3832C7}" sibTransId="{9C6CA4DC-94FA-4B9A-B766-E3C6711572E7}"/>
    <dgm:cxn modelId="{464FE8DA-40FD-40D7-81AB-755234455BC2}" type="presOf" srcId="{F9BFD56D-3457-4E41-B177-358AB1B34A98}" destId="{F64D1C3F-2EDD-4E7C-9013-E265FB84572A}" srcOrd="0" destOrd="0" presId="urn:microsoft.com/office/officeart/2005/8/layout/hierarchy3"/>
    <dgm:cxn modelId="{927BCFE0-0E5A-4CAF-8F3E-9E61580F8C54}" type="presOf" srcId="{4C12C1CE-EFA7-4535-996F-95440D4ADA7B}" destId="{D334D331-7EA5-4177-B723-D20AC26445AB}" srcOrd="0" destOrd="0" presId="urn:microsoft.com/office/officeart/2005/8/layout/hierarchy3"/>
    <dgm:cxn modelId="{9C56FAE2-A971-49CB-8053-A9CCBC4A8C45}" type="presOf" srcId="{E235D1EB-79FA-4F1F-922A-F0948BAFB762}" destId="{77D46C3F-C853-4338-81DB-2C063FC1B2CE}" srcOrd="0" destOrd="0" presId="urn:microsoft.com/office/officeart/2005/8/layout/hierarchy3"/>
    <dgm:cxn modelId="{72929FE6-8410-40CA-ACEF-0FD4EFD2CBAC}" srcId="{E235D1EB-79FA-4F1F-922A-F0948BAFB762}" destId="{79014682-1331-4926-A1B7-B2849223500F}" srcOrd="2" destOrd="0" parTransId="{035969DB-7D69-4B5F-9516-C08D7E8BEAD7}" sibTransId="{D6932833-9582-4D3A-992D-2374AB9E9001}"/>
    <dgm:cxn modelId="{6D4691E8-AFAF-4BEB-9EC4-228638BEC889}" srcId="{4C0E9D0B-A603-4548-B14C-BEC3F096B720}" destId="{F6A24183-4887-4993-98BD-ED7C87375425}" srcOrd="1" destOrd="0" parTransId="{8E6E5254-4052-4928-AF14-E04857AD2EF3}" sibTransId="{89A7C77C-E7F9-441E-B7C0-2F0EB37347EB}"/>
    <dgm:cxn modelId="{004940F1-63D0-41CC-8606-45E3118F923F}" type="presOf" srcId="{CC251C1A-1E41-4DF9-A642-E928B6AEF628}" destId="{D6DAC1AD-AD8E-49EF-A815-381D29975FD2}" srcOrd="0" destOrd="0" presId="urn:microsoft.com/office/officeart/2005/8/layout/hierarchy3"/>
    <dgm:cxn modelId="{702F72F4-0D3B-4935-82E0-63DDB400D2C7}" type="presOf" srcId="{787D187B-980E-43E9-B7AC-407C8C322552}" destId="{491D7F9B-3C26-4203-8405-B5F6D569E3B9}" srcOrd="0" destOrd="0" presId="urn:microsoft.com/office/officeart/2005/8/layout/hierarchy3"/>
    <dgm:cxn modelId="{66A17AF4-0C83-4F26-8587-81B61FABB2FB}" type="presOf" srcId="{02AF6945-0AD7-4D73-8039-27FFFB7DCEE5}" destId="{58CE0135-46BC-4386-9E4D-756C6F719571}" srcOrd="0" destOrd="0" presId="urn:microsoft.com/office/officeart/2005/8/layout/hierarchy3"/>
    <dgm:cxn modelId="{28AE98F6-45AD-4650-B66F-F61E499FBFA4}" type="presOf" srcId="{362F9377-9C2B-4C56-8BC4-1A12572F3FF3}" destId="{B173E692-378C-4D2C-A888-B8BC9E0FBAA2}" srcOrd="0" destOrd="0" presId="urn:microsoft.com/office/officeart/2005/8/layout/hierarchy3"/>
    <dgm:cxn modelId="{C8431EFA-0FD6-41EF-B6F1-580528471EC6}" srcId="{A754A1DC-DBF7-4A3F-AE85-E28B09F73999}" destId="{3A5A018F-6BCC-427D-BFA5-D4D72A0CD78C}" srcOrd="2" destOrd="0" parTransId="{787D187B-980E-43E9-B7AC-407C8C322552}" sibTransId="{B7555BDF-6B8B-47F3-90D3-BB3726A78F2E}"/>
    <dgm:cxn modelId="{513D68FB-98BE-4775-9E9F-AFF808A36FE9}" srcId="{A754A1DC-DBF7-4A3F-AE85-E28B09F73999}" destId="{7D92D68F-8D37-4980-9430-4F58AA794844}" srcOrd="0" destOrd="0" parTransId="{08CEA346-EB75-4168-B62D-28973CE4A57C}" sibTransId="{05416DD4-2674-4B87-8995-D54D55BF39A4}"/>
    <dgm:cxn modelId="{73C3C7FF-C625-4112-8A68-61344F8C6BD2}" type="presOf" srcId="{80F04741-1816-484B-8A7E-A8BFCF20516A}" destId="{5C836BCA-8A35-496B-B73F-6F805FFD4E08}" srcOrd="0" destOrd="0" presId="urn:microsoft.com/office/officeart/2005/8/layout/hierarchy3"/>
    <dgm:cxn modelId="{FDD16246-9131-41EA-9743-2D5755D9C383}" type="presParOf" srcId="{3D55CDA1-1146-4E63-A738-AD24447BAB73}" destId="{F4C7C59D-009F-46ED-A8E1-5E2E989CA994}" srcOrd="0" destOrd="0" presId="urn:microsoft.com/office/officeart/2005/8/layout/hierarchy3"/>
    <dgm:cxn modelId="{FAED3645-0E0B-4196-8732-1E30CD4E63B0}" type="presParOf" srcId="{F4C7C59D-009F-46ED-A8E1-5E2E989CA994}" destId="{AE8F3C1D-596D-4875-BB91-35EC746563BF}" srcOrd="0" destOrd="0" presId="urn:microsoft.com/office/officeart/2005/8/layout/hierarchy3"/>
    <dgm:cxn modelId="{FBB2E5A5-7C13-4747-AC91-ED4B7C6830ED}" type="presParOf" srcId="{AE8F3C1D-596D-4875-BB91-35EC746563BF}" destId="{5DC8C777-D7CC-4C06-80E1-245BDFCA6F89}" srcOrd="0" destOrd="0" presId="urn:microsoft.com/office/officeart/2005/8/layout/hierarchy3"/>
    <dgm:cxn modelId="{38C3F71F-16C9-4739-92A6-C361CD608A96}" type="presParOf" srcId="{AE8F3C1D-596D-4875-BB91-35EC746563BF}" destId="{8CD30F48-C0A4-414F-ADB8-EEA1A8BEBB96}" srcOrd="1" destOrd="0" presId="urn:microsoft.com/office/officeart/2005/8/layout/hierarchy3"/>
    <dgm:cxn modelId="{11224F44-DBBD-406D-B618-84F30FAC0A5C}" type="presParOf" srcId="{F4C7C59D-009F-46ED-A8E1-5E2E989CA994}" destId="{7DE21551-9CB5-45D8-9EE3-7A2FCF32ED62}" srcOrd="1" destOrd="0" presId="urn:microsoft.com/office/officeart/2005/8/layout/hierarchy3"/>
    <dgm:cxn modelId="{7738E03B-88D8-4D66-9A1E-395BD0680232}" type="presParOf" srcId="{7DE21551-9CB5-45D8-9EE3-7A2FCF32ED62}" destId="{D6DAC1AD-AD8E-49EF-A815-381D29975FD2}" srcOrd="0" destOrd="0" presId="urn:microsoft.com/office/officeart/2005/8/layout/hierarchy3"/>
    <dgm:cxn modelId="{449BCB14-B94D-42F0-B14C-3A59FBCE0B51}" type="presParOf" srcId="{7DE21551-9CB5-45D8-9EE3-7A2FCF32ED62}" destId="{96401572-D5C7-4921-96B2-8E8BB29A5611}" srcOrd="1" destOrd="0" presId="urn:microsoft.com/office/officeart/2005/8/layout/hierarchy3"/>
    <dgm:cxn modelId="{BD37471A-9198-4639-8797-5CCABA1F948B}" type="presParOf" srcId="{7DE21551-9CB5-45D8-9EE3-7A2FCF32ED62}" destId="{5F0EA6A0-5717-489E-B20C-71D6F6F06E2A}" srcOrd="2" destOrd="0" presId="urn:microsoft.com/office/officeart/2005/8/layout/hierarchy3"/>
    <dgm:cxn modelId="{455CB9A6-B29D-470B-B212-B132CBFA4049}" type="presParOf" srcId="{7DE21551-9CB5-45D8-9EE3-7A2FCF32ED62}" destId="{5E6D8FAB-FCC5-411B-A76F-A6F552B1AA5C}" srcOrd="3" destOrd="0" presId="urn:microsoft.com/office/officeart/2005/8/layout/hierarchy3"/>
    <dgm:cxn modelId="{D20605C3-404E-4832-A387-038A6FE43244}" type="presParOf" srcId="{7DE21551-9CB5-45D8-9EE3-7A2FCF32ED62}" destId="{68E8E2DE-74DF-4DFE-A2AE-A811AE906F0B}" srcOrd="4" destOrd="0" presId="urn:microsoft.com/office/officeart/2005/8/layout/hierarchy3"/>
    <dgm:cxn modelId="{C716820F-EA85-4909-A288-4A43F57E1F2A}" type="presParOf" srcId="{7DE21551-9CB5-45D8-9EE3-7A2FCF32ED62}" destId="{DE27D861-3FD8-48B1-816B-2D7FDFE61991}" srcOrd="5" destOrd="0" presId="urn:microsoft.com/office/officeart/2005/8/layout/hierarchy3"/>
    <dgm:cxn modelId="{6F07F167-F77C-43C0-8620-9E9122F930D2}" type="presParOf" srcId="{3D55CDA1-1146-4E63-A738-AD24447BAB73}" destId="{972F4EB3-0927-40B8-8950-058D04701F09}" srcOrd="1" destOrd="0" presId="urn:microsoft.com/office/officeart/2005/8/layout/hierarchy3"/>
    <dgm:cxn modelId="{D92A4137-ACC3-4134-994A-44FE16104428}" type="presParOf" srcId="{972F4EB3-0927-40B8-8950-058D04701F09}" destId="{0B8D26EC-292C-4316-BEAE-63567088B9F9}" srcOrd="0" destOrd="0" presId="urn:microsoft.com/office/officeart/2005/8/layout/hierarchy3"/>
    <dgm:cxn modelId="{DE12DF44-8D5B-4D53-8BFE-FE17BF1FAB3B}" type="presParOf" srcId="{0B8D26EC-292C-4316-BEAE-63567088B9F9}" destId="{77D46C3F-C853-4338-81DB-2C063FC1B2CE}" srcOrd="0" destOrd="0" presId="urn:microsoft.com/office/officeart/2005/8/layout/hierarchy3"/>
    <dgm:cxn modelId="{856192DA-31FB-4B08-AEF8-0E412C41A93D}" type="presParOf" srcId="{0B8D26EC-292C-4316-BEAE-63567088B9F9}" destId="{8BB0221B-9870-465B-A407-957F82CF6220}" srcOrd="1" destOrd="0" presId="urn:microsoft.com/office/officeart/2005/8/layout/hierarchy3"/>
    <dgm:cxn modelId="{D4E21451-3E15-474C-85FB-C7A20DBFFA84}" type="presParOf" srcId="{972F4EB3-0927-40B8-8950-058D04701F09}" destId="{DF3F57FC-9EE8-45FD-97F8-CD3E45095C28}" srcOrd="1" destOrd="0" presId="urn:microsoft.com/office/officeart/2005/8/layout/hierarchy3"/>
    <dgm:cxn modelId="{BC5D0A33-0388-4C71-BA8A-B4FE8E162F4F}" type="presParOf" srcId="{DF3F57FC-9EE8-45FD-97F8-CD3E45095C28}" destId="{215870E6-44AA-49D8-A1B4-823DB4A89B6E}" srcOrd="0" destOrd="0" presId="urn:microsoft.com/office/officeart/2005/8/layout/hierarchy3"/>
    <dgm:cxn modelId="{2BEB52A0-9237-48CF-908F-651F16A1C972}" type="presParOf" srcId="{DF3F57FC-9EE8-45FD-97F8-CD3E45095C28}" destId="{316AF604-A026-4C4B-AF0D-6BAB1C4C0D08}" srcOrd="1" destOrd="0" presId="urn:microsoft.com/office/officeart/2005/8/layout/hierarchy3"/>
    <dgm:cxn modelId="{3F839F96-80B3-4690-BB08-5A904A716C58}" type="presParOf" srcId="{DF3F57FC-9EE8-45FD-97F8-CD3E45095C28}" destId="{44962FA2-AEEE-416E-A659-9C2A73115E6E}" srcOrd="2" destOrd="0" presId="urn:microsoft.com/office/officeart/2005/8/layout/hierarchy3"/>
    <dgm:cxn modelId="{3AF84D81-2307-4963-AE0E-60FD573252F6}" type="presParOf" srcId="{DF3F57FC-9EE8-45FD-97F8-CD3E45095C28}" destId="{EC143053-9EE2-4CB9-A87A-7DE7178B3698}" srcOrd="3" destOrd="0" presId="urn:microsoft.com/office/officeart/2005/8/layout/hierarchy3"/>
    <dgm:cxn modelId="{6C470F0F-9064-49D3-8C8D-C91341B8B2E9}" type="presParOf" srcId="{DF3F57FC-9EE8-45FD-97F8-CD3E45095C28}" destId="{C8AABFE4-C32F-43C1-8130-9CD58B3E7EB0}" srcOrd="4" destOrd="0" presId="urn:microsoft.com/office/officeart/2005/8/layout/hierarchy3"/>
    <dgm:cxn modelId="{44A3E532-6768-4574-B0E1-43CEE9122AA2}" type="presParOf" srcId="{DF3F57FC-9EE8-45FD-97F8-CD3E45095C28}" destId="{420D3208-72D9-4781-85E4-9BE94A410560}" srcOrd="5" destOrd="0" presId="urn:microsoft.com/office/officeart/2005/8/layout/hierarchy3"/>
    <dgm:cxn modelId="{4E10E068-BA48-424B-B4AD-A973812CA851}" type="presParOf" srcId="{3D55CDA1-1146-4E63-A738-AD24447BAB73}" destId="{69AE33CC-5222-4B98-AC11-5DB76EFDADB3}" srcOrd="2" destOrd="0" presId="urn:microsoft.com/office/officeart/2005/8/layout/hierarchy3"/>
    <dgm:cxn modelId="{155F6640-208C-4FC3-8BAD-AF6E51BFC886}" type="presParOf" srcId="{69AE33CC-5222-4B98-AC11-5DB76EFDADB3}" destId="{311BB58A-A6D5-4584-AA70-BA46F941EA9F}" srcOrd="0" destOrd="0" presId="urn:microsoft.com/office/officeart/2005/8/layout/hierarchy3"/>
    <dgm:cxn modelId="{3EC0ACB9-B3F3-40F8-B890-AC471A4C068E}" type="presParOf" srcId="{311BB58A-A6D5-4584-AA70-BA46F941EA9F}" destId="{B173E692-378C-4D2C-A888-B8BC9E0FBAA2}" srcOrd="0" destOrd="0" presId="urn:microsoft.com/office/officeart/2005/8/layout/hierarchy3"/>
    <dgm:cxn modelId="{E3B842AD-5C68-44F2-96B3-5AEC96856920}" type="presParOf" srcId="{311BB58A-A6D5-4584-AA70-BA46F941EA9F}" destId="{95318083-E67A-4453-8B66-81F46BDCA6D6}" srcOrd="1" destOrd="0" presId="urn:microsoft.com/office/officeart/2005/8/layout/hierarchy3"/>
    <dgm:cxn modelId="{1DE52FCE-7F3C-4F88-9171-1AAEF6E45EBF}" type="presParOf" srcId="{69AE33CC-5222-4B98-AC11-5DB76EFDADB3}" destId="{D9D9E90A-29DF-44E9-A37A-9377B0E0845D}" srcOrd="1" destOrd="0" presId="urn:microsoft.com/office/officeart/2005/8/layout/hierarchy3"/>
    <dgm:cxn modelId="{A07AB9C2-5D45-480C-B85C-93879AEF5223}" type="presParOf" srcId="{D9D9E90A-29DF-44E9-A37A-9377B0E0845D}" destId="{B3FF978B-8647-4A9B-BAF8-F26E504EA0BE}" srcOrd="0" destOrd="0" presId="urn:microsoft.com/office/officeart/2005/8/layout/hierarchy3"/>
    <dgm:cxn modelId="{E3784EC4-7A29-4CB6-8D30-202182DDFF91}" type="presParOf" srcId="{D9D9E90A-29DF-44E9-A37A-9377B0E0845D}" destId="{DCD167D7-5EB2-4734-B99F-E8E553B8AB3A}" srcOrd="1" destOrd="0" presId="urn:microsoft.com/office/officeart/2005/8/layout/hierarchy3"/>
    <dgm:cxn modelId="{9557F08D-E8F9-4EC3-9B80-B018E04FC788}" type="presParOf" srcId="{D9D9E90A-29DF-44E9-A37A-9377B0E0845D}" destId="{F64D1C3F-2EDD-4E7C-9013-E265FB84572A}" srcOrd="2" destOrd="0" presId="urn:microsoft.com/office/officeart/2005/8/layout/hierarchy3"/>
    <dgm:cxn modelId="{FD9FA9BD-9A7D-4C68-BBC0-7EA890E11A88}" type="presParOf" srcId="{D9D9E90A-29DF-44E9-A37A-9377B0E0845D}" destId="{50AF84D8-C419-48FF-A771-AE99640B5A08}" srcOrd="3" destOrd="0" presId="urn:microsoft.com/office/officeart/2005/8/layout/hierarchy3"/>
    <dgm:cxn modelId="{6D588FA0-FAC8-453A-B12B-939B8D614344}" type="presParOf" srcId="{D9D9E90A-29DF-44E9-A37A-9377B0E0845D}" destId="{58CE0135-46BC-4386-9E4D-756C6F719571}" srcOrd="4" destOrd="0" presId="urn:microsoft.com/office/officeart/2005/8/layout/hierarchy3"/>
    <dgm:cxn modelId="{38A450AD-D705-490A-B13D-0BFA9DD485A2}" type="presParOf" srcId="{D9D9E90A-29DF-44E9-A37A-9377B0E0845D}" destId="{D334D331-7EA5-4177-B723-D20AC26445AB}" srcOrd="5" destOrd="0" presId="urn:microsoft.com/office/officeart/2005/8/layout/hierarchy3"/>
    <dgm:cxn modelId="{50794A3B-755D-4954-B5F2-44AF8D42EFA7}" type="presParOf" srcId="{3D55CDA1-1146-4E63-A738-AD24447BAB73}" destId="{BF85AD5B-3557-4BFA-A5E4-D893CAB52DFF}" srcOrd="3" destOrd="0" presId="urn:microsoft.com/office/officeart/2005/8/layout/hierarchy3"/>
    <dgm:cxn modelId="{A138843B-D897-497B-862E-19652D452D5D}" type="presParOf" srcId="{BF85AD5B-3557-4BFA-A5E4-D893CAB52DFF}" destId="{2C89EEA3-BE74-4680-9CD0-A7C9AC31F6AC}" srcOrd="0" destOrd="0" presId="urn:microsoft.com/office/officeart/2005/8/layout/hierarchy3"/>
    <dgm:cxn modelId="{70A6AC96-70CB-4232-B223-36217E96E44F}" type="presParOf" srcId="{2C89EEA3-BE74-4680-9CD0-A7C9AC31F6AC}" destId="{E158E90B-9E6F-4A6A-BF90-1545FA1BE055}" srcOrd="0" destOrd="0" presId="urn:microsoft.com/office/officeart/2005/8/layout/hierarchy3"/>
    <dgm:cxn modelId="{204CE70D-6F5D-4F5C-94E4-B2B95F0D0B08}" type="presParOf" srcId="{2C89EEA3-BE74-4680-9CD0-A7C9AC31F6AC}" destId="{EFF42EF4-A777-492F-AE2A-8F343C61512A}" srcOrd="1" destOrd="0" presId="urn:microsoft.com/office/officeart/2005/8/layout/hierarchy3"/>
    <dgm:cxn modelId="{ABC31D8F-932F-4E83-9AC6-6DD9A293FA33}" type="presParOf" srcId="{BF85AD5B-3557-4BFA-A5E4-D893CAB52DFF}" destId="{7BFC719B-FFA8-48E4-A649-878F2B9052D5}" srcOrd="1" destOrd="0" presId="urn:microsoft.com/office/officeart/2005/8/layout/hierarchy3"/>
    <dgm:cxn modelId="{FEFC5A88-F7EE-4AD3-92EF-FAB6074F0C7A}" type="presParOf" srcId="{7BFC719B-FFA8-48E4-A649-878F2B9052D5}" destId="{D4184D0D-0B41-4379-BB3E-00A1A19F19B7}" srcOrd="0" destOrd="0" presId="urn:microsoft.com/office/officeart/2005/8/layout/hierarchy3"/>
    <dgm:cxn modelId="{BB6BF247-27E9-4B2B-8D8F-74044833880F}" type="presParOf" srcId="{7BFC719B-FFA8-48E4-A649-878F2B9052D5}" destId="{2605F589-FB94-42DD-9DBD-43FAFCC86D94}" srcOrd="1" destOrd="0" presId="urn:microsoft.com/office/officeart/2005/8/layout/hierarchy3"/>
    <dgm:cxn modelId="{A3A8A8BF-C455-403F-AD89-20659C78D2F4}" type="presParOf" srcId="{7BFC719B-FFA8-48E4-A649-878F2B9052D5}" destId="{5C836BCA-8A35-496B-B73F-6F805FFD4E08}" srcOrd="2" destOrd="0" presId="urn:microsoft.com/office/officeart/2005/8/layout/hierarchy3"/>
    <dgm:cxn modelId="{430BEFBB-28D8-4614-87D2-9C09ECC30B6F}" type="presParOf" srcId="{7BFC719B-FFA8-48E4-A649-878F2B9052D5}" destId="{6FB9D45B-8436-43A3-A24F-671A89A51F9B}" srcOrd="3" destOrd="0" presId="urn:microsoft.com/office/officeart/2005/8/layout/hierarchy3"/>
    <dgm:cxn modelId="{9864064F-CFF3-4104-BD55-7B4251EE4DE7}" type="presParOf" srcId="{7BFC719B-FFA8-48E4-A649-878F2B9052D5}" destId="{491D7F9B-3C26-4203-8405-B5F6D569E3B9}" srcOrd="4" destOrd="0" presId="urn:microsoft.com/office/officeart/2005/8/layout/hierarchy3"/>
    <dgm:cxn modelId="{06F3318B-4ECB-4248-BF26-DC1ADBBE3108}" type="presParOf" srcId="{7BFC719B-FFA8-48E4-A649-878F2B9052D5}" destId="{513841BB-3919-44C4-A31B-CD0C37449E6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2BB6-E247-429B-8934-6FEBD7EF82E7}">
      <dsp:nvSpPr>
        <dsp:cNvPr id="0" name=""/>
        <dsp:cNvSpPr/>
      </dsp:nvSpPr>
      <dsp:spPr>
        <a:xfrm>
          <a:off x="0" y="0"/>
          <a:ext cx="11344274" cy="12569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Work Items </a:t>
          </a:r>
          <a:r>
            <a:rPr lang="en-US" sz="2400" b="1" i="0" kern="1200"/>
            <a:t>represent various artifacts - </a:t>
          </a:r>
          <a:r>
            <a:rPr lang="en-US" sz="2400" b="0" i="0" kern="1200"/>
            <a:t>for example </a:t>
          </a:r>
          <a:r>
            <a:rPr lang="en-US" sz="2400" b="1" i="0" kern="1200"/>
            <a:t>requirements, tasks, change requests</a:t>
          </a:r>
          <a:r>
            <a:rPr lang="en-US" sz="2400" b="0" i="0" kern="1200"/>
            <a:t>. Each artifact type is represented in Polarion by a Work Item type defined in the global configuration, the project configuration, or both.</a:t>
          </a:r>
          <a:endParaRPr lang="en-US" sz="2400" kern="1200"/>
        </a:p>
      </dsp:txBody>
      <dsp:txXfrm>
        <a:off x="61357" y="61357"/>
        <a:ext cx="11221560" cy="1134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8554811" y="836959"/>
          <a:ext cx="2552229" cy="2552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8640177"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Export</a:t>
          </a:r>
        </a:p>
      </dsp:txBody>
      <dsp:txXfrm>
        <a:off x="8980547" y="1262428"/>
        <a:ext cx="1701851" cy="1701424"/>
      </dsp:txXfrm>
    </dsp:sp>
    <dsp:sp modelId="{DC20A133-333C-472A-9111-A0671CE90264}">
      <dsp:nvSpPr>
        <dsp:cNvPr id="0" name=""/>
        <dsp:cNvSpPr/>
      </dsp:nvSpPr>
      <dsp:spPr>
        <a:xfrm>
          <a:off x="8640177"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228600" lvl="1" indent="-228600" algn="l" defTabSz="933450">
            <a:lnSpc>
              <a:spcPct val="90000"/>
            </a:lnSpc>
            <a:spcBef>
              <a:spcPct val="0"/>
            </a:spcBef>
            <a:spcAft>
              <a:spcPct val="15000"/>
            </a:spcAft>
            <a:buChar char="•"/>
          </a:pPr>
          <a:r>
            <a:rPr lang="en-US" sz="2100" kern="1200"/>
            <a:t>Export pdf and redline version </a:t>
          </a:r>
        </a:p>
      </dsp:txBody>
      <dsp:txXfrm>
        <a:off x="8640177" y="3436345"/>
        <a:ext cx="2382591" cy="1399118"/>
      </dsp:txXfrm>
    </dsp:sp>
    <dsp:sp modelId="{DDE89C41-F5B9-423F-A238-5B6FC2FF5EFE}">
      <dsp:nvSpPr>
        <dsp:cNvPr id="0" name=""/>
        <dsp:cNvSpPr/>
      </dsp:nvSpPr>
      <dsp:spPr>
        <a:xfrm rot="2700000">
          <a:off x="5906250" y="836780"/>
          <a:ext cx="2552271" cy="255227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6002581"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Save</a:t>
          </a:r>
        </a:p>
      </dsp:txBody>
      <dsp:txXfrm>
        <a:off x="6342951" y="1262428"/>
        <a:ext cx="1701851" cy="1701424"/>
      </dsp:txXfrm>
    </dsp:sp>
    <dsp:sp modelId="{C83B5491-068D-4687-992D-510B45BA6548}">
      <dsp:nvSpPr>
        <dsp:cNvPr id="0" name=""/>
        <dsp:cNvSpPr/>
      </dsp:nvSpPr>
      <dsp:spPr>
        <a:xfrm>
          <a:off x="6002581"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228600" lvl="1" indent="-228600" algn="l" defTabSz="933450">
            <a:lnSpc>
              <a:spcPct val="90000"/>
            </a:lnSpc>
            <a:spcBef>
              <a:spcPct val="0"/>
            </a:spcBef>
            <a:spcAft>
              <a:spcPct val="15000"/>
            </a:spcAft>
            <a:buChar char="•"/>
          </a:pPr>
          <a:r>
            <a:rPr lang="en-US" sz="2100" kern="1200"/>
            <a:t>Save the document</a:t>
          </a:r>
        </a:p>
      </dsp:txBody>
      <dsp:txXfrm>
        <a:off x="6002581" y="3436345"/>
        <a:ext cx="2382591" cy="1399118"/>
      </dsp:txXfrm>
    </dsp:sp>
    <dsp:sp modelId="{C4C5F46F-2C72-4D3B-868E-CE46250CE710}">
      <dsp:nvSpPr>
        <dsp:cNvPr id="0" name=""/>
        <dsp:cNvSpPr/>
      </dsp:nvSpPr>
      <dsp:spPr>
        <a:xfrm rot="2700000">
          <a:off x="3279598" y="836780"/>
          <a:ext cx="2552271" cy="255227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3364985"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Edit</a:t>
          </a:r>
        </a:p>
      </dsp:txBody>
      <dsp:txXfrm>
        <a:off x="3705355" y="1262428"/>
        <a:ext cx="1701851" cy="1701424"/>
      </dsp:txXfrm>
    </dsp:sp>
    <dsp:sp modelId="{ECF0B9B7-5C17-4669-BC48-DF970BE9BC83}">
      <dsp:nvSpPr>
        <dsp:cNvPr id="0" name=""/>
        <dsp:cNvSpPr/>
      </dsp:nvSpPr>
      <dsp:spPr>
        <a:xfrm>
          <a:off x="3364985"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228600" lvl="1" indent="-228600" algn="l" defTabSz="933450">
            <a:lnSpc>
              <a:spcPct val="90000"/>
            </a:lnSpc>
            <a:spcBef>
              <a:spcPct val="0"/>
            </a:spcBef>
            <a:spcAft>
              <a:spcPct val="15000"/>
            </a:spcAft>
            <a:buChar char="•"/>
          </a:pPr>
          <a:r>
            <a:rPr lang="en-US" sz="2100" kern="1200"/>
            <a:t>Edit the document</a:t>
          </a:r>
        </a:p>
      </dsp:txBody>
      <dsp:txXfrm>
        <a:off x="3364985" y="3436345"/>
        <a:ext cx="2382591" cy="1399118"/>
      </dsp:txXfrm>
    </dsp:sp>
    <dsp:sp modelId="{E5FF1952-E5C4-4596-AFD7-1F9206201A90}">
      <dsp:nvSpPr>
        <dsp:cNvPr id="0" name=""/>
        <dsp:cNvSpPr/>
      </dsp:nvSpPr>
      <dsp:spPr>
        <a:xfrm rot="2700000">
          <a:off x="642002" y="836780"/>
          <a:ext cx="2552271" cy="255227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727389" y="922053"/>
          <a:ext cx="2382591" cy="238217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Create</a:t>
          </a:r>
        </a:p>
      </dsp:txBody>
      <dsp:txXfrm>
        <a:off x="1067759" y="1262428"/>
        <a:ext cx="1701851" cy="1701424"/>
      </dsp:txXfrm>
    </dsp:sp>
    <dsp:sp modelId="{DCE511FF-B4DE-4FED-9121-00CAE7E9DCA5}">
      <dsp:nvSpPr>
        <dsp:cNvPr id="0" name=""/>
        <dsp:cNvSpPr/>
      </dsp:nvSpPr>
      <dsp:spPr>
        <a:xfrm>
          <a:off x="727389" y="3436345"/>
          <a:ext cx="2382591" cy="1399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228600" lvl="1" indent="-228600" algn="l" defTabSz="933450">
            <a:lnSpc>
              <a:spcPct val="90000"/>
            </a:lnSpc>
            <a:spcBef>
              <a:spcPct val="0"/>
            </a:spcBef>
            <a:spcAft>
              <a:spcPct val="15000"/>
            </a:spcAft>
            <a:buChar char="•"/>
          </a:pPr>
          <a:r>
            <a:rPr lang="en-US" sz="2100" kern="1200"/>
            <a:t>Create document using pre-configured templates</a:t>
          </a:r>
        </a:p>
      </dsp:txBody>
      <dsp:txXfrm>
        <a:off x="727389" y="3436345"/>
        <a:ext cx="2382591" cy="13991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9029B-DC35-4E73-9789-48D072D6E4E8}">
      <dsp:nvSpPr>
        <dsp:cNvPr id="0" name=""/>
        <dsp:cNvSpPr/>
      </dsp:nvSpPr>
      <dsp:spPr>
        <a:xfrm>
          <a:off x="9306746" y="1215994"/>
          <a:ext cx="2115803" cy="21161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0F3F4-709A-4DFC-BADA-AFC59EEEFD8F}">
      <dsp:nvSpPr>
        <dsp:cNvPr id="0" name=""/>
        <dsp:cNvSpPr/>
      </dsp:nvSpPr>
      <dsp:spPr>
        <a:xfrm>
          <a:off x="9376560"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Export</a:t>
          </a:r>
        </a:p>
      </dsp:txBody>
      <dsp:txXfrm>
        <a:off x="9659192" y="1568747"/>
        <a:ext cx="1410910" cy="1410642"/>
      </dsp:txXfrm>
    </dsp:sp>
    <dsp:sp modelId="{C0668871-E18A-468D-8D7E-0EC0D8FEC3C7}">
      <dsp:nvSpPr>
        <dsp:cNvPr id="0" name=""/>
        <dsp:cNvSpPr/>
      </dsp:nvSpPr>
      <dsp:spPr>
        <a:xfrm>
          <a:off x="9376560"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a:t>Export pdf and redline version </a:t>
          </a:r>
        </a:p>
      </dsp:txBody>
      <dsp:txXfrm>
        <a:off x="9376560" y="3371132"/>
        <a:ext cx="1975050" cy="1160002"/>
      </dsp:txXfrm>
    </dsp:sp>
    <dsp:sp modelId="{2B189E29-B82E-4C2A-A8A7-ECC1525C0BEE}">
      <dsp:nvSpPr>
        <dsp:cNvPr id="0" name=""/>
        <dsp:cNvSpPr/>
      </dsp:nvSpPr>
      <dsp:spPr>
        <a:xfrm rot="2700000">
          <a:off x="7118999" y="1216103"/>
          <a:ext cx="2115558" cy="2115558"/>
        </a:xfrm>
        <a:prstGeom prst="teardrop">
          <a:avLst>
            <a:gd name="adj" fmla="val 10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F6A93-2CBF-4386-AC8E-44DE138B3E71}">
      <dsp:nvSpPr>
        <dsp:cNvPr id="0" name=""/>
        <dsp:cNvSpPr/>
      </dsp:nvSpPr>
      <dsp:spPr>
        <a:xfrm>
          <a:off x="7190943"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Approve</a:t>
          </a:r>
        </a:p>
      </dsp:txBody>
      <dsp:txXfrm>
        <a:off x="7472449" y="1568747"/>
        <a:ext cx="1410910" cy="1410642"/>
      </dsp:txXfrm>
    </dsp:sp>
    <dsp:sp modelId="{F500776C-D472-4E98-AA32-B6E4D53B3003}">
      <dsp:nvSpPr>
        <dsp:cNvPr id="0" name=""/>
        <dsp:cNvSpPr/>
      </dsp:nvSpPr>
      <dsp:spPr>
        <a:xfrm>
          <a:off x="7190943"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a:t>Approve work items</a:t>
          </a:r>
        </a:p>
      </dsp:txBody>
      <dsp:txXfrm>
        <a:off x="7190943" y="3371132"/>
        <a:ext cx="1975050" cy="1160002"/>
      </dsp:txXfrm>
    </dsp:sp>
    <dsp:sp modelId="{DDE89C41-F5B9-423F-A238-5B6FC2FF5EFE}">
      <dsp:nvSpPr>
        <dsp:cNvPr id="0" name=""/>
        <dsp:cNvSpPr/>
      </dsp:nvSpPr>
      <dsp:spPr>
        <a:xfrm rot="2700000">
          <a:off x="4933382" y="1216103"/>
          <a:ext cx="2115558" cy="211555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592CC-B148-4871-81D6-8C373A08C114}">
      <dsp:nvSpPr>
        <dsp:cNvPr id="0" name=""/>
        <dsp:cNvSpPr/>
      </dsp:nvSpPr>
      <dsp:spPr>
        <a:xfrm>
          <a:off x="5004200"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a:off x="5285706" y="1568747"/>
        <a:ext cx="1410910" cy="1410642"/>
      </dsp:txXfrm>
    </dsp:sp>
    <dsp:sp modelId="{C83B5491-068D-4687-992D-510B45BA6548}">
      <dsp:nvSpPr>
        <dsp:cNvPr id="0" name=""/>
        <dsp:cNvSpPr/>
      </dsp:nvSpPr>
      <dsp:spPr>
        <a:xfrm>
          <a:off x="5004200"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a:t>Create new work items and links</a:t>
          </a:r>
        </a:p>
      </dsp:txBody>
      <dsp:txXfrm>
        <a:off x="5004200" y="3371132"/>
        <a:ext cx="1975050" cy="1160002"/>
      </dsp:txXfrm>
    </dsp:sp>
    <dsp:sp modelId="{C4C5F46F-2C72-4D3B-868E-CE46250CE710}">
      <dsp:nvSpPr>
        <dsp:cNvPr id="0" name=""/>
        <dsp:cNvSpPr/>
      </dsp:nvSpPr>
      <dsp:spPr>
        <a:xfrm rot="2700000">
          <a:off x="2746639" y="1216103"/>
          <a:ext cx="2115558" cy="211555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A5BF4-EE9C-4FF1-8436-40B8608A3F47}">
      <dsp:nvSpPr>
        <dsp:cNvPr id="0" name=""/>
        <dsp:cNvSpPr/>
      </dsp:nvSpPr>
      <dsp:spPr>
        <a:xfrm>
          <a:off x="2817456"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Edit</a:t>
          </a:r>
        </a:p>
      </dsp:txBody>
      <dsp:txXfrm>
        <a:off x="3100089" y="1568747"/>
        <a:ext cx="1410910" cy="1410642"/>
      </dsp:txXfrm>
    </dsp:sp>
    <dsp:sp modelId="{ECF0B9B7-5C17-4669-BC48-DF970BE9BC83}">
      <dsp:nvSpPr>
        <dsp:cNvPr id="0" name=""/>
        <dsp:cNvSpPr/>
      </dsp:nvSpPr>
      <dsp:spPr>
        <a:xfrm>
          <a:off x="2817456"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a:t>Edit work items and links</a:t>
          </a:r>
        </a:p>
      </dsp:txBody>
      <dsp:txXfrm>
        <a:off x="2817456" y="3371132"/>
        <a:ext cx="1975050" cy="1160002"/>
      </dsp:txXfrm>
    </dsp:sp>
    <dsp:sp modelId="{E5FF1952-E5C4-4596-AFD7-1F9206201A90}">
      <dsp:nvSpPr>
        <dsp:cNvPr id="0" name=""/>
        <dsp:cNvSpPr/>
      </dsp:nvSpPr>
      <dsp:spPr>
        <a:xfrm rot="2700000">
          <a:off x="559896" y="1216103"/>
          <a:ext cx="2115558" cy="211555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49F3C0-A29A-4464-9BF6-DE164F1E73A7}">
      <dsp:nvSpPr>
        <dsp:cNvPr id="0" name=""/>
        <dsp:cNvSpPr/>
      </dsp:nvSpPr>
      <dsp:spPr>
        <a:xfrm>
          <a:off x="630713" y="1286544"/>
          <a:ext cx="1975050" cy="197504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Import</a:t>
          </a:r>
        </a:p>
      </dsp:txBody>
      <dsp:txXfrm>
        <a:off x="913346" y="1568747"/>
        <a:ext cx="1410910" cy="1410642"/>
      </dsp:txXfrm>
    </dsp:sp>
    <dsp:sp modelId="{DCE511FF-B4DE-4FED-9121-00CAE7E9DCA5}">
      <dsp:nvSpPr>
        <dsp:cNvPr id="0" name=""/>
        <dsp:cNvSpPr/>
      </dsp:nvSpPr>
      <dsp:spPr>
        <a:xfrm>
          <a:off x="630713" y="3371132"/>
          <a:ext cx="1975050" cy="116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a:t>Import legacy work items with links in bulk</a:t>
          </a:r>
        </a:p>
      </dsp:txBody>
      <dsp:txXfrm>
        <a:off x="630713" y="3371132"/>
        <a:ext cx="1975050" cy="1160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D961-71CE-4C80-B6F1-A0CF38A0E8D2}">
      <dsp:nvSpPr>
        <dsp:cNvPr id="0" name=""/>
        <dsp:cNvSpPr/>
      </dsp:nvSpPr>
      <dsp:spPr>
        <a:xfrm rot="5400000">
          <a:off x="748765" y="172"/>
          <a:ext cx="4626905" cy="4626559"/>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DB877-62FA-45FC-88D2-BACB87ED560E}">
      <dsp:nvSpPr>
        <dsp:cNvPr id="0" name=""/>
        <dsp:cNvSpPr/>
      </dsp:nvSpPr>
      <dsp:spPr>
        <a:xfrm rot="16200000">
          <a:off x="5510516" y="172"/>
          <a:ext cx="4626905" cy="4626559"/>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BCF59-C9EC-4E8F-8E1C-C7CD1F39F547}">
      <dsp:nvSpPr>
        <dsp:cNvPr id="0" name=""/>
        <dsp:cNvSpPr/>
      </dsp:nvSpPr>
      <dsp:spPr>
        <a:xfrm>
          <a:off x="6058027" y="4019182"/>
          <a:ext cx="3513106" cy="925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Output</a:t>
          </a:r>
        </a:p>
      </dsp:txBody>
      <dsp:txXfrm>
        <a:off x="6058027" y="4019182"/>
        <a:ext cx="3513106" cy="925677"/>
      </dsp:txXfrm>
    </dsp:sp>
    <dsp:sp modelId="{2E0C6620-EF1A-45B4-91F5-E4D1FD156309}">
      <dsp:nvSpPr>
        <dsp:cNvPr id="0" name=""/>
        <dsp:cNvSpPr/>
      </dsp:nvSpPr>
      <dsp:spPr>
        <a:xfrm>
          <a:off x="6177259" y="605904"/>
          <a:ext cx="3181698" cy="318169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a:t>Product Requirements Trace Matrix</a:t>
          </a:r>
        </a:p>
      </dsp:txBody>
      <dsp:txXfrm>
        <a:off x="6813599" y="924074"/>
        <a:ext cx="1909019" cy="2545358"/>
      </dsp:txXfrm>
    </dsp:sp>
    <dsp:sp modelId="{41C0E760-3477-422D-A286-B31E57820025}">
      <dsp:nvSpPr>
        <dsp:cNvPr id="0" name=""/>
        <dsp:cNvSpPr/>
      </dsp:nvSpPr>
      <dsp:spPr>
        <a:xfrm>
          <a:off x="1951942" y="554557"/>
          <a:ext cx="1363223" cy="136323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VOC</a:t>
          </a:r>
        </a:p>
      </dsp:txBody>
      <dsp:txXfrm>
        <a:off x="2151581" y="754197"/>
        <a:ext cx="963945" cy="963950"/>
      </dsp:txXfrm>
    </dsp:sp>
    <dsp:sp modelId="{3B23E88A-6216-42A8-8AC5-31D50DD6E61E}">
      <dsp:nvSpPr>
        <dsp:cNvPr id="0" name=""/>
        <dsp:cNvSpPr/>
      </dsp:nvSpPr>
      <dsp:spPr>
        <a:xfrm>
          <a:off x="2117379" y="2102417"/>
          <a:ext cx="389492" cy="38954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B86BFC0-115F-4EB2-8D97-7A3439D2E044}">
      <dsp:nvSpPr>
        <dsp:cNvPr id="0" name=""/>
        <dsp:cNvSpPr/>
      </dsp:nvSpPr>
      <dsp:spPr>
        <a:xfrm>
          <a:off x="3385835" y="597190"/>
          <a:ext cx="389492" cy="38954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49FEBE8-40FA-4C2D-868F-A23ACE824156}">
      <dsp:nvSpPr>
        <dsp:cNvPr id="0" name=""/>
        <dsp:cNvSpPr/>
      </dsp:nvSpPr>
      <dsp:spPr>
        <a:xfrm>
          <a:off x="3386160" y="1002893"/>
          <a:ext cx="1363223" cy="136323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VOB</a:t>
          </a:r>
        </a:p>
      </dsp:txBody>
      <dsp:txXfrm>
        <a:off x="3585799" y="1202533"/>
        <a:ext cx="963945" cy="963950"/>
      </dsp:txXfrm>
    </dsp:sp>
    <dsp:sp modelId="{36B43C1A-5786-4022-B441-723554F1A4BE}">
      <dsp:nvSpPr>
        <dsp:cNvPr id="0" name=""/>
        <dsp:cNvSpPr/>
      </dsp:nvSpPr>
      <dsp:spPr>
        <a:xfrm>
          <a:off x="4597574" y="2219471"/>
          <a:ext cx="389492" cy="389543"/>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DB259E3-87E6-4CB4-BC6D-0B81CC65A691}">
      <dsp:nvSpPr>
        <dsp:cNvPr id="0" name=""/>
        <dsp:cNvSpPr/>
      </dsp:nvSpPr>
      <dsp:spPr>
        <a:xfrm>
          <a:off x="1534478" y="2907736"/>
          <a:ext cx="1363223" cy="136323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Design Output Specification</a:t>
          </a:r>
        </a:p>
      </dsp:txBody>
      <dsp:txXfrm>
        <a:off x="1734117" y="3107376"/>
        <a:ext cx="963945" cy="963950"/>
      </dsp:txXfrm>
    </dsp:sp>
    <dsp:sp modelId="{51DC3B86-B9CC-42D6-B55E-22217C68F919}">
      <dsp:nvSpPr>
        <dsp:cNvPr id="0" name=""/>
        <dsp:cNvSpPr/>
      </dsp:nvSpPr>
      <dsp:spPr>
        <a:xfrm>
          <a:off x="2864594" y="2375091"/>
          <a:ext cx="1911348" cy="165473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System Requirement</a:t>
          </a:r>
        </a:p>
      </dsp:txBody>
      <dsp:txXfrm>
        <a:off x="3144504" y="2617421"/>
        <a:ext cx="1351528" cy="1170070"/>
      </dsp:txXfrm>
    </dsp:sp>
    <dsp:sp modelId="{BF57E6A6-EAE5-4127-8456-F0995EF8E844}">
      <dsp:nvSpPr>
        <dsp:cNvPr id="0" name=""/>
        <dsp:cNvSpPr/>
      </dsp:nvSpPr>
      <dsp:spPr>
        <a:xfrm>
          <a:off x="2600166" y="1991298"/>
          <a:ext cx="669562" cy="669409"/>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03FD95E-2300-4A45-BE14-0B05B3824FC4}">
      <dsp:nvSpPr>
        <dsp:cNvPr id="0" name=""/>
        <dsp:cNvSpPr/>
      </dsp:nvSpPr>
      <dsp:spPr>
        <a:xfrm>
          <a:off x="1680014" y="2352027"/>
          <a:ext cx="292770" cy="292587"/>
        </a:xfrm>
        <a:prstGeom prst="ellipse">
          <a:avLst/>
        </a:prstGeom>
        <a:solidFill>
          <a:schemeClr val="bg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CC73868-90A9-4E4D-A711-C67F9CC36A69}">
      <dsp:nvSpPr>
        <dsp:cNvPr id="0" name=""/>
        <dsp:cNvSpPr/>
      </dsp:nvSpPr>
      <dsp:spPr>
        <a:xfrm>
          <a:off x="807189" y="3993846"/>
          <a:ext cx="3513106" cy="925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Import / Create</a:t>
          </a:r>
        </a:p>
      </dsp:txBody>
      <dsp:txXfrm>
        <a:off x="807189" y="3993846"/>
        <a:ext cx="3513106" cy="9256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36D24-F1C2-4D84-9826-F86D5B102E11}">
      <dsp:nvSpPr>
        <dsp:cNvPr id="0" name=""/>
        <dsp:cNvSpPr/>
      </dsp:nvSpPr>
      <dsp:spPr>
        <a:xfrm>
          <a:off x="3581" y="262214"/>
          <a:ext cx="3134096" cy="783524"/>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Until Dec 2023</a:t>
          </a:r>
        </a:p>
      </dsp:txBody>
      <dsp:txXfrm>
        <a:off x="26530" y="285163"/>
        <a:ext cx="3088198" cy="737626"/>
      </dsp:txXfrm>
    </dsp:sp>
    <dsp:sp modelId="{25FFE714-A800-487E-8719-1DF8D1727F45}">
      <dsp:nvSpPr>
        <dsp:cNvPr id="0" name=""/>
        <dsp:cNvSpPr/>
      </dsp:nvSpPr>
      <dsp:spPr>
        <a:xfrm rot="5400000">
          <a:off x="1502071" y="1114297"/>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87E33E82-ECF2-489D-A7C1-E2B71C496729}">
      <dsp:nvSpPr>
        <dsp:cNvPr id="0" name=""/>
        <dsp:cNvSpPr/>
      </dsp:nvSpPr>
      <dsp:spPr>
        <a:xfrm>
          <a:off x="3581" y="131997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Polarion Project admin to create the Polarion project</a:t>
          </a:r>
        </a:p>
      </dsp:txBody>
      <dsp:txXfrm>
        <a:off x="26530" y="1342921"/>
        <a:ext cx="3088198" cy="737626"/>
      </dsp:txXfrm>
    </dsp:sp>
    <dsp:sp modelId="{1AA0902B-45F5-44B0-A74D-5491B1B905CC}">
      <dsp:nvSpPr>
        <dsp:cNvPr id="0" name=""/>
        <dsp:cNvSpPr/>
      </dsp:nvSpPr>
      <dsp:spPr>
        <a:xfrm rot="5400000">
          <a:off x="1502071" y="2172055"/>
          <a:ext cx="137116" cy="137116"/>
        </a:xfrm>
        <a:prstGeom prst="rightArrow">
          <a:avLst>
            <a:gd name="adj1" fmla="val 66700"/>
            <a:gd name="adj2" fmla="val 50000"/>
          </a:avLst>
        </a:prstGeom>
        <a:solidFill>
          <a:schemeClr val="accent1">
            <a:shade val="90000"/>
            <a:hueOff val="31348"/>
            <a:satOff val="-2864"/>
            <a:lumOff val="24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B5822B-788B-4CC2-94C7-DA25ED0855C8}">
      <dsp:nvSpPr>
        <dsp:cNvPr id="0" name=""/>
        <dsp:cNvSpPr/>
      </dsp:nvSpPr>
      <dsp:spPr>
        <a:xfrm>
          <a:off x="3581" y="2377730"/>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users for the Project.</a:t>
          </a:r>
        </a:p>
      </dsp:txBody>
      <dsp:txXfrm>
        <a:off x="26530" y="2400679"/>
        <a:ext cx="3088198" cy="737626"/>
      </dsp:txXfrm>
    </dsp:sp>
    <dsp:sp modelId="{5B917E98-55BD-4F2A-BF30-8084FCBF5DF2}">
      <dsp:nvSpPr>
        <dsp:cNvPr id="0" name=""/>
        <dsp:cNvSpPr/>
      </dsp:nvSpPr>
      <dsp:spPr>
        <a:xfrm rot="5400000">
          <a:off x="1502071" y="3229812"/>
          <a:ext cx="137116" cy="137116"/>
        </a:xfrm>
        <a:prstGeom prst="rightArrow">
          <a:avLst>
            <a:gd name="adj1" fmla="val 66700"/>
            <a:gd name="adj2" fmla="val 50000"/>
          </a:avLst>
        </a:prstGeom>
        <a:solidFill>
          <a:schemeClr val="accent1">
            <a:shade val="90000"/>
            <a:hueOff val="62696"/>
            <a:satOff val="-5728"/>
            <a:lumOff val="49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FCAB2A-6D9F-4AF1-B4F3-3A0E7E238E3C}">
      <dsp:nvSpPr>
        <dsp:cNvPr id="0" name=""/>
        <dsp:cNvSpPr/>
      </dsp:nvSpPr>
      <dsp:spPr>
        <a:xfrm>
          <a:off x="3581" y="3435487"/>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a:t>
          </a:r>
          <a:r>
            <a:rPr lang="en-US" sz="1900" kern="1200" err="1"/>
            <a:t>atleast</a:t>
          </a:r>
          <a:r>
            <a:rPr lang="en-US" sz="1900" kern="1200"/>
            <a:t> one project owner</a:t>
          </a:r>
        </a:p>
      </dsp:txBody>
      <dsp:txXfrm>
        <a:off x="26530" y="3458436"/>
        <a:ext cx="3088198" cy="737626"/>
      </dsp:txXfrm>
    </dsp:sp>
    <dsp:sp modelId="{13C0FB79-FBAD-4115-9BE0-A0C40CB6D840}">
      <dsp:nvSpPr>
        <dsp:cNvPr id="0" name=""/>
        <dsp:cNvSpPr/>
      </dsp:nvSpPr>
      <dsp:spPr>
        <a:xfrm rot="5400000">
          <a:off x="1502071" y="4287570"/>
          <a:ext cx="137116" cy="137116"/>
        </a:xfrm>
        <a:prstGeom prst="rightArrow">
          <a:avLst>
            <a:gd name="adj1" fmla="val 66700"/>
            <a:gd name="adj2" fmla="val 50000"/>
          </a:avLst>
        </a:prstGeom>
        <a:solidFill>
          <a:schemeClr val="accent1">
            <a:shade val="90000"/>
            <a:hueOff val="94045"/>
            <a:satOff val="-8592"/>
            <a:lumOff val="73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4BA0A1-6831-46CD-B644-67CF98C597A0}">
      <dsp:nvSpPr>
        <dsp:cNvPr id="0" name=""/>
        <dsp:cNvSpPr/>
      </dsp:nvSpPr>
      <dsp:spPr>
        <a:xfrm>
          <a:off x="3581" y="4493245"/>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TCS team upload legacy data</a:t>
          </a:r>
        </a:p>
      </dsp:txBody>
      <dsp:txXfrm>
        <a:off x="26530" y="4516194"/>
        <a:ext cx="3088198" cy="737626"/>
      </dsp:txXfrm>
    </dsp:sp>
    <dsp:sp modelId="{78A2354A-E531-4D37-A5C2-FEF4D69A1EC2}">
      <dsp:nvSpPr>
        <dsp:cNvPr id="0" name=""/>
        <dsp:cNvSpPr/>
      </dsp:nvSpPr>
      <dsp:spPr>
        <a:xfrm rot="5400000">
          <a:off x="1502071" y="5345327"/>
          <a:ext cx="137116" cy="137116"/>
        </a:xfrm>
        <a:prstGeom prst="rightArrow">
          <a:avLst>
            <a:gd name="adj1" fmla="val 66700"/>
            <a:gd name="adj2" fmla="val 50000"/>
          </a:avLst>
        </a:prstGeom>
        <a:solidFill>
          <a:schemeClr val="accent1">
            <a:shade val="90000"/>
            <a:hueOff val="125393"/>
            <a:satOff val="-11456"/>
            <a:lumOff val="98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0CE46-9967-4B2F-A7D5-8BF114C525DB}">
      <dsp:nvSpPr>
        <dsp:cNvPr id="0" name=""/>
        <dsp:cNvSpPr/>
      </dsp:nvSpPr>
      <dsp:spPr>
        <a:xfrm>
          <a:off x="3581" y="555100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create, edit and modify project data</a:t>
          </a:r>
        </a:p>
      </dsp:txBody>
      <dsp:txXfrm>
        <a:off x="26530" y="5573951"/>
        <a:ext cx="3088198" cy="737626"/>
      </dsp:txXfrm>
    </dsp:sp>
    <dsp:sp modelId="{D98D22B6-0AC6-4912-92E4-589AA6C6F83C}">
      <dsp:nvSpPr>
        <dsp:cNvPr id="0" name=""/>
        <dsp:cNvSpPr/>
      </dsp:nvSpPr>
      <dsp:spPr>
        <a:xfrm>
          <a:off x="3549028" y="1152376"/>
          <a:ext cx="3134096" cy="78352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Training provided by Polarion Project team</a:t>
          </a:r>
        </a:p>
      </dsp:txBody>
      <dsp:txXfrm>
        <a:off x="3571977" y="1175325"/>
        <a:ext cx="3088198" cy="737626"/>
      </dsp:txXfrm>
    </dsp:sp>
    <dsp:sp modelId="{288CB6AC-91B7-4805-8173-4D0FD5517DDA}">
      <dsp:nvSpPr>
        <dsp:cNvPr id="0" name=""/>
        <dsp:cNvSpPr/>
      </dsp:nvSpPr>
      <dsp:spPr>
        <a:xfrm rot="5400000">
          <a:off x="5047518" y="2004459"/>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41B354A5-394B-4501-AFD6-89D1487C3F34}">
      <dsp:nvSpPr>
        <dsp:cNvPr id="0" name=""/>
        <dsp:cNvSpPr/>
      </dsp:nvSpPr>
      <dsp:spPr>
        <a:xfrm>
          <a:off x="3549028" y="2210134"/>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In-person training</a:t>
          </a:r>
        </a:p>
      </dsp:txBody>
      <dsp:txXfrm>
        <a:off x="3571977" y="2233083"/>
        <a:ext cx="3088198" cy="737626"/>
      </dsp:txXfrm>
    </dsp:sp>
    <dsp:sp modelId="{6B2F789D-7FD1-4980-8058-906BC066FF69}">
      <dsp:nvSpPr>
        <dsp:cNvPr id="0" name=""/>
        <dsp:cNvSpPr/>
      </dsp:nvSpPr>
      <dsp:spPr>
        <a:xfrm rot="5400000">
          <a:off x="5116076" y="2971347"/>
          <a:ext cx="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E2A2C54A-F921-47F1-846E-51FC8E52894D}">
      <dsp:nvSpPr>
        <dsp:cNvPr id="0" name=""/>
        <dsp:cNvSpPr/>
      </dsp:nvSpPr>
      <dsp:spPr>
        <a:xfrm>
          <a:off x="3549028" y="3086153"/>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Video conference</a:t>
          </a:r>
        </a:p>
      </dsp:txBody>
      <dsp:txXfrm>
        <a:off x="3571977" y="3109102"/>
        <a:ext cx="3088198" cy="737626"/>
      </dsp:txXfrm>
    </dsp:sp>
    <dsp:sp modelId="{F8CD019F-B524-481C-9EC6-732AE1D5A999}">
      <dsp:nvSpPr>
        <dsp:cNvPr id="0" name=""/>
        <dsp:cNvSpPr/>
      </dsp:nvSpPr>
      <dsp:spPr>
        <a:xfrm rot="5368222">
          <a:off x="5120245" y="3860275"/>
          <a:ext cx="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2F727336-16E4-4C85-A8BC-152F3CA7CC29}">
      <dsp:nvSpPr>
        <dsp:cNvPr id="0" name=""/>
        <dsp:cNvSpPr/>
      </dsp:nvSpPr>
      <dsp:spPr>
        <a:xfrm>
          <a:off x="3557365" y="3987989"/>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Training </a:t>
          </a:r>
          <a:r>
            <a:rPr lang="en-US" sz="1900" kern="1200" dirty="0"/>
            <a:t>videos</a:t>
          </a:r>
        </a:p>
      </dsp:txBody>
      <dsp:txXfrm>
        <a:off x="3580314" y="4010938"/>
        <a:ext cx="3088198" cy="737626"/>
      </dsp:txXfrm>
    </dsp:sp>
    <dsp:sp modelId="{E172ABFB-0593-4E22-B863-F00032F4D055}">
      <dsp:nvSpPr>
        <dsp:cNvPr id="0" name=""/>
        <dsp:cNvSpPr/>
      </dsp:nvSpPr>
      <dsp:spPr>
        <a:xfrm rot="5430708">
          <a:off x="5113934" y="4777821"/>
          <a:ext cx="12620"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A36E36ED-D47D-4EBE-89FB-40E012FB3FA8}">
      <dsp:nvSpPr>
        <dsp:cNvPr id="0" name=""/>
        <dsp:cNvSpPr/>
      </dsp:nvSpPr>
      <dsp:spPr>
        <a:xfrm>
          <a:off x="3549028" y="4921245"/>
          <a:ext cx="3134096" cy="783524"/>
        </a:xfrm>
        <a:prstGeom prst="roundRect">
          <a:avLst>
            <a:gd name="adj" fmla="val 10000"/>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ComplainceWire</a:t>
          </a:r>
          <a:endParaRPr lang="en-US" sz="1900" kern="1200" dirty="0"/>
        </a:p>
      </dsp:txBody>
      <dsp:txXfrm>
        <a:off x="3571977" y="4944194"/>
        <a:ext cx="3088198" cy="737626"/>
      </dsp:txXfrm>
    </dsp:sp>
    <dsp:sp modelId="{664F6A7D-2942-43A9-91DD-8EFF7C5C8508}">
      <dsp:nvSpPr>
        <dsp:cNvPr id="0" name=""/>
        <dsp:cNvSpPr/>
      </dsp:nvSpPr>
      <dsp:spPr>
        <a:xfrm>
          <a:off x="7149321" y="262214"/>
          <a:ext cx="3134096" cy="783524"/>
        </a:xfrm>
        <a:prstGeom prst="roundRect">
          <a:avLst>
            <a:gd name="adj" fmla="val 10000"/>
          </a:avLst>
        </a:prstGeom>
        <a:solidFill>
          <a:schemeClr val="accent1">
            <a:shade val="80000"/>
            <a:hueOff val="407688"/>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2024 and beyond</a:t>
          </a:r>
        </a:p>
      </dsp:txBody>
      <dsp:txXfrm>
        <a:off x="7172270" y="285163"/>
        <a:ext cx="3088198" cy="737626"/>
      </dsp:txXfrm>
    </dsp:sp>
    <dsp:sp modelId="{E490F49A-54E4-4D8C-844A-E0EB9308D85B}">
      <dsp:nvSpPr>
        <dsp:cNvPr id="0" name=""/>
        <dsp:cNvSpPr/>
      </dsp:nvSpPr>
      <dsp:spPr>
        <a:xfrm rot="5400000">
          <a:off x="8647811" y="1114297"/>
          <a:ext cx="137116" cy="137116"/>
        </a:xfrm>
        <a:prstGeom prst="rightArrow">
          <a:avLst>
            <a:gd name="adj1" fmla="val 667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E282F10C-B6D5-42F6-AEBB-78C0215A38D1}">
      <dsp:nvSpPr>
        <dsp:cNvPr id="0" name=""/>
        <dsp:cNvSpPr/>
      </dsp:nvSpPr>
      <dsp:spPr>
        <a:xfrm>
          <a:off x="7149321" y="131997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Polarion Project admin to create the Polarion project</a:t>
          </a:r>
        </a:p>
      </dsp:txBody>
      <dsp:txXfrm>
        <a:off x="7172270" y="1342921"/>
        <a:ext cx="3088198" cy="737626"/>
      </dsp:txXfrm>
    </dsp:sp>
    <dsp:sp modelId="{F6753A02-77B1-4AB4-9CE0-8EAE091E4F04}">
      <dsp:nvSpPr>
        <dsp:cNvPr id="0" name=""/>
        <dsp:cNvSpPr/>
      </dsp:nvSpPr>
      <dsp:spPr>
        <a:xfrm rot="5400000">
          <a:off x="8647811" y="2172055"/>
          <a:ext cx="137116" cy="137116"/>
        </a:xfrm>
        <a:prstGeom prst="rightArrow">
          <a:avLst>
            <a:gd name="adj1" fmla="val 66700"/>
            <a:gd name="adj2" fmla="val 50000"/>
          </a:avLst>
        </a:prstGeom>
        <a:solidFill>
          <a:schemeClr val="accent1">
            <a:shade val="90000"/>
            <a:hueOff val="313482"/>
            <a:satOff val="-28640"/>
            <a:lumOff val="245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441F96-3F5D-42DF-A09D-1D43E544157A}">
      <dsp:nvSpPr>
        <dsp:cNvPr id="0" name=""/>
        <dsp:cNvSpPr/>
      </dsp:nvSpPr>
      <dsp:spPr>
        <a:xfrm>
          <a:off x="7149321" y="2377730"/>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users for the Project.</a:t>
          </a:r>
        </a:p>
      </dsp:txBody>
      <dsp:txXfrm>
        <a:off x="7172270" y="2400679"/>
        <a:ext cx="3088198" cy="737626"/>
      </dsp:txXfrm>
    </dsp:sp>
    <dsp:sp modelId="{27913B9D-15E3-46D3-98EC-2FA0CE9C67CD}">
      <dsp:nvSpPr>
        <dsp:cNvPr id="0" name=""/>
        <dsp:cNvSpPr/>
      </dsp:nvSpPr>
      <dsp:spPr>
        <a:xfrm rot="5400000">
          <a:off x="8647811" y="3229812"/>
          <a:ext cx="137116" cy="137116"/>
        </a:xfrm>
        <a:prstGeom prst="rightArrow">
          <a:avLst>
            <a:gd name="adj1" fmla="val 66700"/>
            <a:gd name="adj2" fmla="val 50000"/>
          </a:avLst>
        </a:prstGeom>
        <a:solidFill>
          <a:schemeClr val="accent1">
            <a:shade val="90000"/>
            <a:hueOff val="344830"/>
            <a:satOff val="-31504"/>
            <a:lumOff val="269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9664E2-90CE-46D8-9225-376FF5803609}">
      <dsp:nvSpPr>
        <dsp:cNvPr id="0" name=""/>
        <dsp:cNvSpPr/>
      </dsp:nvSpPr>
      <dsp:spPr>
        <a:xfrm>
          <a:off x="7149321" y="3435487"/>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NPD Project team identifies </a:t>
          </a:r>
          <a:r>
            <a:rPr lang="en-US" sz="1900" kern="1200" err="1"/>
            <a:t>atleast</a:t>
          </a:r>
          <a:r>
            <a:rPr lang="en-US" sz="1900" kern="1200"/>
            <a:t> one project owner</a:t>
          </a:r>
        </a:p>
      </dsp:txBody>
      <dsp:txXfrm>
        <a:off x="7172270" y="3458436"/>
        <a:ext cx="3088198" cy="737626"/>
      </dsp:txXfrm>
    </dsp:sp>
    <dsp:sp modelId="{37354D8B-398E-409F-A9F4-4F393C91D737}">
      <dsp:nvSpPr>
        <dsp:cNvPr id="0" name=""/>
        <dsp:cNvSpPr/>
      </dsp:nvSpPr>
      <dsp:spPr>
        <a:xfrm rot="5400000">
          <a:off x="8647811" y="4287570"/>
          <a:ext cx="137116" cy="137116"/>
        </a:xfrm>
        <a:prstGeom prst="rightArrow">
          <a:avLst>
            <a:gd name="adj1" fmla="val 66700"/>
            <a:gd name="adj2" fmla="val 50000"/>
          </a:avLst>
        </a:prstGeom>
        <a:solidFill>
          <a:schemeClr val="accent1">
            <a:shade val="90000"/>
            <a:hueOff val="376179"/>
            <a:satOff val="-34368"/>
            <a:lumOff val="294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31E058-487A-4783-A802-0FA9930226B2}">
      <dsp:nvSpPr>
        <dsp:cNvPr id="0" name=""/>
        <dsp:cNvSpPr/>
      </dsp:nvSpPr>
      <dsp:spPr>
        <a:xfrm>
          <a:off x="7149321" y="4493245"/>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upload legacy data</a:t>
          </a:r>
        </a:p>
      </dsp:txBody>
      <dsp:txXfrm>
        <a:off x="7172270" y="4516194"/>
        <a:ext cx="3088198" cy="737626"/>
      </dsp:txXfrm>
    </dsp:sp>
    <dsp:sp modelId="{199A5765-A43D-4AF7-A6D7-11BCDD5B8AD2}">
      <dsp:nvSpPr>
        <dsp:cNvPr id="0" name=""/>
        <dsp:cNvSpPr/>
      </dsp:nvSpPr>
      <dsp:spPr>
        <a:xfrm rot="5400000">
          <a:off x="8647811" y="5345327"/>
          <a:ext cx="137116" cy="137116"/>
        </a:xfrm>
        <a:prstGeom prst="rightArrow">
          <a:avLst>
            <a:gd name="adj1" fmla="val 66700"/>
            <a:gd name="adj2" fmla="val 50000"/>
          </a:avLst>
        </a:prstGeom>
        <a:solidFill>
          <a:schemeClr val="accent1">
            <a:shade val="90000"/>
            <a:hueOff val="407527"/>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94A99F-C751-476B-93CA-16F325AAA65C}">
      <dsp:nvSpPr>
        <dsp:cNvPr id="0" name=""/>
        <dsp:cNvSpPr/>
      </dsp:nvSpPr>
      <dsp:spPr>
        <a:xfrm>
          <a:off x="7149321" y="5551002"/>
          <a:ext cx="3134096" cy="78352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Project users create, edit and modify project data</a:t>
          </a:r>
        </a:p>
      </dsp:txBody>
      <dsp:txXfrm>
        <a:off x="7172270" y="5573951"/>
        <a:ext cx="3088198" cy="737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71B21-04FE-4E01-A51F-A007B4F92028}">
      <dsp:nvSpPr>
        <dsp:cNvPr id="0" name=""/>
        <dsp:cNvSpPr/>
      </dsp:nvSpPr>
      <dsp:spPr>
        <a:xfrm>
          <a:off x="509984" y="1963"/>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IT validation</a:t>
          </a:r>
        </a:p>
      </dsp:txBody>
      <dsp:txXfrm>
        <a:off x="799136" y="291115"/>
        <a:ext cx="1396149" cy="1396149"/>
      </dsp:txXfrm>
    </dsp:sp>
    <dsp:sp modelId="{7E73AC5C-4BE1-4439-B039-636D40583CD5}">
      <dsp:nvSpPr>
        <dsp:cNvPr id="0" name=""/>
        <dsp:cNvSpPr/>
      </dsp:nvSpPr>
      <dsp:spPr>
        <a:xfrm>
          <a:off x="924619" y="2136742"/>
          <a:ext cx="1145182" cy="114518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76413" y="2574660"/>
        <a:ext cx="841594" cy="269346"/>
      </dsp:txXfrm>
    </dsp:sp>
    <dsp:sp modelId="{03BC8330-97D8-45A6-A03F-E294744A3DAF}">
      <dsp:nvSpPr>
        <dsp:cNvPr id="0" name=""/>
        <dsp:cNvSpPr/>
      </dsp:nvSpPr>
      <dsp:spPr>
        <a:xfrm>
          <a:off x="509984" y="3442250"/>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VISION specific customization validation</a:t>
          </a:r>
        </a:p>
      </dsp:txBody>
      <dsp:txXfrm>
        <a:off x="799136" y="3731402"/>
        <a:ext cx="1396149" cy="1396149"/>
      </dsp:txXfrm>
    </dsp:sp>
    <dsp:sp modelId="{25F2B829-233D-4992-B7FA-568D2A0B304D}">
      <dsp:nvSpPr>
        <dsp:cNvPr id="0" name=""/>
        <dsp:cNvSpPr/>
      </dsp:nvSpPr>
      <dsp:spPr>
        <a:xfrm>
          <a:off x="2780605" y="2342085"/>
          <a:ext cx="627876" cy="734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80605" y="2488984"/>
        <a:ext cx="439513" cy="440698"/>
      </dsp:txXfrm>
    </dsp:sp>
    <dsp:sp modelId="{CF64AE03-EB3A-4F8F-B0A3-85AC35CC7A38}">
      <dsp:nvSpPr>
        <dsp:cNvPr id="0" name=""/>
        <dsp:cNvSpPr/>
      </dsp:nvSpPr>
      <dsp:spPr>
        <a:xfrm>
          <a:off x="3669109" y="734880"/>
          <a:ext cx="3948906" cy="3948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a:t>Total Validation package</a:t>
          </a:r>
        </a:p>
      </dsp:txBody>
      <dsp:txXfrm>
        <a:off x="4247413" y="1313184"/>
        <a:ext cx="2792298" cy="27922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8C777-D7CC-4C06-80E1-245BDFCA6F89}">
      <dsp:nvSpPr>
        <dsp:cNvPr id="0" name=""/>
        <dsp:cNvSpPr/>
      </dsp:nvSpPr>
      <dsp:spPr>
        <a:xfrm>
          <a:off x="1488"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JJSV Equipment and software only</a:t>
          </a:r>
        </a:p>
      </dsp:txBody>
      <dsp:txXfrm>
        <a:off x="26538" y="703127"/>
        <a:ext cx="1660431" cy="805165"/>
      </dsp:txXfrm>
    </dsp:sp>
    <dsp:sp modelId="{D6DAC1AD-AD8E-49EF-A815-381D29975FD2}">
      <dsp:nvSpPr>
        <dsp:cNvPr id="0" name=""/>
        <dsp:cNvSpPr/>
      </dsp:nvSpPr>
      <dsp:spPr>
        <a:xfrm>
          <a:off x="172541"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6401572-D5C7-4921-96B2-8E8BB29A5611}">
      <dsp:nvSpPr>
        <dsp:cNvPr id="0" name=""/>
        <dsp:cNvSpPr/>
      </dsp:nvSpPr>
      <dsp:spPr>
        <a:xfrm>
          <a:off x="343594" y="1747159"/>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Master JJSV- Equipment and software only</a:t>
          </a:r>
        </a:p>
      </dsp:txBody>
      <dsp:txXfrm>
        <a:off x="368644" y="1772209"/>
        <a:ext cx="1318324" cy="805165"/>
      </dsp:txXfrm>
    </dsp:sp>
    <dsp:sp modelId="{5F0EA6A0-5717-489E-B20C-71D6F6F06E2A}">
      <dsp:nvSpPr>
        <dsp:cNvPr id="0" name=""/>
        <dsp:cNvSpPr/>
      </dsp:nvSpPr>
      <dsp:spPr>
        <a:xfrm>
          <a:off x="172541"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E6D8FAB-FCC5-411B-A76F-A6F552B1AA5C}">
      <dsp:nvSpPr>
        <dsp:cNvPr id="0" name=""/>
        <dsp:cNvSpPr/>
      </dsp:nvSpPr>
      <dsp:spPr>
        <a:xfrm>
          <a:off x="343594"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368644" y="2841291"/>
        <a:ext cx="1318324" cy="805165"/>
      </dsp:txXfrm>
    </dsp:sp>
    <dsp:sp modelId="{68E8E2DE-74DF-4DFE-A2AE-A811AE906F0B}">
      <dsp:nvSpPr>
        <dsp:cNvPr id="0" name=""/>
        <dsp:cNvSpPr/>
      </dsp:nvSpPr>
      <dsp:spPr>
        <a:xfrm>
          <a:off x="172541"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E27D861-3FD8-48B1-816B-2D7FDFE61991}">
      <dsp:nvSpPr>
        <dsp:cNvPr id="0" name=""/>
        <dsp:cNvSpPr/>
      </dsp:nvSpPr>
      <dsp:spPr>
        <a:xfrm>
          <a:off x="343594"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368644" y="3910373"/>
        <a:ext cx="1318324" cy="805165"/>
      </dsp:txXfrm>
    </dsp:sp>
    <dsp:sp modelId="{77D46C3F-C853-4338-81DB-2C063FC1B2CE}">
      <dsp:nvSpPr>
        <dsp:cNvPr id="0" name=""/>
        <dsp:cNvSpPr/>
      </dsp:nvSpPr>
      <dsp:spPr>
        <a:xfrm>
          <a:off x="2139652"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JJSV implantable</a:t>
          </a:r>
        </a:p>
      </dsp:txBody>
      <dsp:txXfrm>
        <a:off x="2164702" y="703127"/>
        <a:ext cx="1660431" cy="805165"/>
      </dsp:txXfrm>
    </dsp:sp>
    <dsp:sp modelId="{215870E6-44AA-49D8-A1B4-823DB4A89B6E}">
      <dsp:nvSpPr>
        <dsp:cNvPr id="0" name=""/>
        <dsp:cNvSpPr/>
      </dsp:nvSpPr>
      <dsp:spPr>
        <a:xfrm>
          <a:off x="2310705"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16AF604-A026-4C4B-AF0D-6BAB1C4C0D08}">
      <dsp:nvSpPr>
        <dsp:cNvPr id="0" name=""/>
        <dsp:cNvSpPr/>
      </dsp:nvSpPr>
      <dsp:spPr>
        <a:xfrm>
          <a:off x="2481758" y="1747159"/>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Master JJSV implantable</a:t>
          </a:r>
        </a:p>
      </dsp:txBody>
      <dsp:txXfrm>
        <a:off x="2506808" y="1772209"/>
        <a:ext cx="1318324" cy="805165"/>
      </dsp:txXfrm>
    </dsp:sp>
    <dsp:sp modelId="{44962FA2-AEEE-416E-A659-9C2A73115E6E}">
      <dsp:nvSpPr>
        <dsp:cNvPr id="0" name=""/>
        <dsp:cNvSpPr/>
      </dsp:nvSpPr>
      <dsp:spPr>
        <a:xfrm>
          <a:off x="2310705"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C143053-9EE2-4CB9-A87A-7DE7178B3698}">
      <dsp:nvSpPr>
        <dsp:cNvPr id="0" name=""/>
        <dsp:cNvSpPr/>
      </dsp:nvSpPr>
      <dsp:spPr>
        <a:xfrm>
          <a:off x="2481758"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2506808" y="2841291"/>
        <a:ext cx="1318324" cy="805165"/>
      </dsp:txXfrm>
    </dsp:sp>
    <dsp:sp modelId="{C8AABFE4-C32F-43C1-8130-9CD58B3E7EB0}">
      <dsp:nvSpPr>
        <dsp:cNvPr id="0" name=""/>
        <dsp:cNvSpPr/>
      </dsp:nvSpPr>
      <dsp:spPr>
        <a:xfrm>
          <a:off x="2310705"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20D3208-72D9-4781-85E4-9BE94A410560}">
      <dsp:nvSpPr>
        <dsp:cNvPr id="0" name=""/>
        <dsp:cNvSpPr/>
      </dsp:nvSpPr>
      <dsp:spPr>
        <a:xfrm>
          <a:off x="2481758"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2506808" y="3910373"/>
        <a:ext cx="1318324" cy="805165"/>
      </dsp:txXfrm>
    </dsp:sp>
    <dsp:sp modelId="{B173E692-378C-4D2C-A888-B8BC9E0FBAA2}">
      <dsp:nvSpPr>
        <dsp:cNvPr id="0" name=""/>
        <dsp:cNvSpPr/>
      </dsp:nvSpPr>
      <dsp:spPr>
        <a:xfrm>
          <a:off x="4277816"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JJVC CEH</a:t>
          </a:r>
        </a:p>
      </dsp:txBody>
      <dsp:txXfrm>
        <a:off x="4302866" y="703127"/>
        <a:ext cx="1660431" cy="805165"/>
      </dsp:txXfrm>
    </dsp:sp>
    <dsp:sp modelId="{B3FF978B-8647-4A9B-BAF8-F26E504EA0BE}">
      <dsp:nvSpPr>
        <dsp:cNvPr id="0" name=""/>
        <dsp:cNvSpPr/>
      </dsp:nvSpPr>
      <dsp:spPr>
        <a:xfrm>
          <a:off x="4448869"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CD167D7-5EB2-4734-B99F-E8E553B8AB3A}">
      <dsp:nvSpPr>
        <dsp:cNvPr id="0" name=""/>
        <dsp:cNvSpPr/>
      </dsp:nvSpPr>
      <dsp:spPr>
        <a:xfrm>
          <a:off x="4619922" y="1747159"/>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Master JJVC CEH</a:t>
          </a:r>
        </a:p>
      </dsp:txBody>
      <dsp:txXfrm>
        <a:off x="4644972" y="1772209"/>
        <a:ext cx="1318324" cy="805165"/>
      </dsp:txXfrm>
    </dsp:sp>
    <dsp:sp modelId="{F64D1C3F-2EDD-4E7C-9013-E265FB84572A}">
      <dsp:nvSpPr>
        <dsp:cNvPr id="0" name=""/>
        <dsp:cNvSpPr/>
      </dsp:nvSpPr>
      <dsp:spPr>
        <a:xfrm>
          <a:off x="4448869"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0AF84D8-C419-48FF-A771-AE99640B5A08}">
      <dsp:nvSpPr>
        <dsp:cNvPr id="0" name=""/>
        <dsp:cNvSpPr/>
      </dsp:nvSpPr>
      <dsp:spPr>
        <a:xfrm>
          <a:off x="4619922"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4644972" y="2841291"/>
        <a:ext cx="1318324" cy="805165"/>
      </dsp:txXfrm>
    </dsp:sp>
    <dsp:sp modelId="{58CE0135-46BC-4386-9E4D-756C6F719571}">
      <dsp:nvSpPr>
        <dsp:cNvPr id="0" name=""/>
        <dsp:cNvSpPr/>
      </dsp:nvSpPr>
      <dsp:spPr>
        <a:xfrm>
          <a:off x="4448869"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334D331-7EA5-4177-B723-D20AC26445AB}">
      <dsp:nvSpPr>
        <dsp:cNvPr id="0" name=""/>
        <dsp:cNvSpPr/>
      </dsp:nvSpPr>
      <dsp:spPr>
        <a:xfrm>
          <a:off x="4619922"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4644972" y="3910373"/>
        <a:ext cx="1318324" cy="805165"/>
      </dsp:txXfrm>
    </dsp:sp>
    <dsp:sp modelId="{E158E90B-9E6F-4A6A-BF90-1545FA1BE055}">
      <dsp:nvSpPr>
        <dsp:cNvPr id="0" name=""/>
        <dsp:cNvSpPr/>
      </dsp:nvSpPr>
      <dsp:spPr>
        <a:xfrm>
          <a:off x="6415980" y="678077"/>
          <a:ext cx="1710531" cy="8552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JJVC Contact lens</a:t>
          </a:r>
        </a:p>
      </dsp:txBody>
      <dsp:txXfrm>
        <a:off x="6441030" y="703127"/>
        <a:ext cx="1660431" cy="805165"/>
      </dsp:txXfrm>
    </dsp:sp>
    <dsp:sp modelId="{D4184D0D-0B41-4379-BB3E-00A1A19F19B7}">
      <dsp:nvSpPr>
        <dsp:cNvPr id="0" name=""/>
        <dsp:cNvSpPr/>
      </dsp:nvSpPr>
      <dsp:spPr>
        <a:xfrm>
          <a:off x="6587033" y="1533343"/>
          <a:ext cx="171053" cy="641449"/>
        </a:xfrm>
        <a:custGeom>
          <a:avLst/>
          <a:gdLst/>
          <a:ahLst/>
          <a:cxnLst/>
          <a:rect l="0" t="0" r="0" b="0"/>
          <a:pathLst>
            <a:path>
              <a:moveTo>
                <a:pt x="0" y="0"/>
              </a:moveTo>
              <a:lnTo>
                <a:pt x="0" y="641449"/>
              </a:lnTo>
              <a:lnTo>
                <a:pt x="171053" y="64144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05F589-FB94-42DD-9DBD-43FAFCC86D94}">
      <dsp:nvSpPr>
        <dsp:cNvPr id="0" name=""/>
        <dsp:cNvSpPr/>
      </dsp:nvSpPr>
      <dsp:spPr>
        <a:xfrm>
          <a:off x="6758086" y="1747159"/>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Master JJVC Contact lens</a:t>
          </a:r>
        </a:p>
      </dsp:txBody>
      <dsp:txXfrm>
        <a:off x="6783136" y="1772209"/>
        <a:ext cx="1318324" cy="805165"/>
      </dsp:txXfrm>
    </dsp:sp>
    <dsp:sp modelId="{5C836BCA-8A35-496B-B73F-6F805FFD4E08}">
      <dsp:nvSpPr>
        <dsp:cNvPr id="0" name=""/>
        <dsp:cNvSpPr/>
      </dsp:nvSpPr>
      <dsp:spPr>
        <a:xfrm>
          <a:off x="6587033" y="1533343"/>
          <a:ext cx="171053" cy="1710531"/>
        </a:xfrm>
        <a:custGeom>
          <a:avLst/>
          <a:gdLst/>
          <a:ahLst/>
          <a:cxnLst/>
          <a:rect l="0" t="0" r="0" b="0"/>
          <a:pathLst>
            <a:path>
              <a:moveTo>
                <a:pt x="0" y="0"/>
              </a:moveTo>
              <a:lnTo>
                <a:pt x="0" y="1710531"/>
              </a:lnTo>
              <a:lnTo>
                <a:pt x="171053" y="171053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FB9D45B-8436-43A3-A24F-671A89A51F9B}">
      <dsp:nvSpPr>
        <dsp:cNvPr id="0" name=""/>
        <dsp:cNvSpPr/>
      </dsp:nvSpPr>
      <dsp:spPr>
        <a:xfrm>
          <a:off x="6758086" y="2816241"/>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1</a:t>
          </a:r>
        </a:p>
      </dsp:txBody>
      <dsp:txXfrm>
        <a:off x="6783136" y="2841291"/>
        <a:ext cx="1318324" cy="805165"/>
      </dsp:txXfrm>
    </dsp:sp>
    <dsp:sp modelId="{491D7F9B-3C26-4203-8405-B5F6D569E3B9}">
      <dsp:nvSpPr>
        <dsp:cNvPr id="0" name=""/>
        <dsp:cNvSpPr/>
      </dsp:nvSpPr>
      <dsp:spPr>
        <a:xfrm>
          <a:off x="6587033" y="1533343"/>
          <a:ext cx="171053" cy="2779613"/>
        </a:xfrm>
        <a:custGeom>
          <a:avLst/>
          <a:gdLst/>
          <a:ahLst/>
          <a:cxnLst/>
          <a:rect l="0" t="0" r="0" b="0"/>
          <a:pathLst>
            <a:path>
              <a:moveTo>
                <a:pt x="0" y="0"/>
              </a:moveTo>
              <a:lnTo>
                <a:pt x="0" y="2779613"/>
              </a:lnTo>
              <a:lnTo>
                <a:pt x="171053" y="277961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13841BB-3919-44C4-A31B-CD0C37449E60}">
      <dsp:nvSpPr>
        <dsp:cNvPr id="0" name=""/>
        <dsp:cNvSpPr/>
      </dsp:nvSpPr>
      <dsp:spPr>
        <a:xfrm>
          <a:off x="6758086" y="3885323"/>
          <a:ext cx="1368424" cy="8552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Project 2</a:t>
          </a:r>
        </a:p>
      </dsp:txBody>
      <dsp:txXfrm>
        <a:off x="6783136" y="3910373"/>
        <a:ext cx="1318324" cy="8051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A8DCC5-804F-4FC6-8B45-85E848CD28FF}"/>
              </a:ext>
            </a:extLst>
          </p:cNvPr>
          <p:cNvSpPr>
            <a:spLocks noGrp="1"/>
          </p:cNvSpPr>
          <p:nvPr>
            <p:ph type="hdr" sz="quarter"/>
          </p:nvPr>
        </p:nvSpPr>
        <p:spPr>
          <a:xfrm>
            <a:off x="0" y="0"/>
            <a:ext cx="3170608" cy="481807"/>
          </a:xfrm>
          <a:prstGeom prst="rect">
            <a:avLst/>
          </a:prstGeom>
        </p:spPr>
        <p:txBody>
          <a:bodyPr vert="horz" lIns="96680" tIns="48340" rIns="96680" bIns="48340" rtlCol="0"/>
          <a:lstStyle>
            <a:lvl1pPr algn="l">
              <a:defRPr sz="1300"/>
            </a:lvl1pPr>
          </a:lstStyle>
          <a:p>
            <a:endParaRPr lang="en-US"/>
          </a:p>
        </p:txBody>
      </p:sp>
      <p:sp>
        <p:nvSpPr>
          <p:cNvPr id="3" name="Date Placeholder 2">
            <a:extLst>
              <a:ext uri="{FF2B5EF4-FFF2-40B4-BE49-F238E27FC236}">
                <a16:creationId xmlns:a16="http://schemas.microsoft.com/office/drawing/2014/main" id="{3E6FB42B-AC7C-4BB7-A570-7FA63F5E125C}"/>
              </a:ext>
            </a:extLst>
          </p:cNvPr>
          <p:cNvSpPr>
            <a:spLocks noGrp="1"/>
          </p:cNvSpPr>
          <p:nvPr>
            <p:ph type="dt" sz="quarter" idx="1"/>
          </p:nvPr>
        </p:nvSpPr>
        <p:spPr>
          <a:xfrm>
            <a:off x="4144487" y="0"/>
            <a:ext cx="3170608" cy="481807"/>
          </a:xfrm>
          <a:prstGeom prst="rect">
            <a:avLst/>
          </a:prstGeom>
        </p:spPr>
        <p:txBody>
          <a:bodyPr vert="horz" lIns="96680" tIns="48340" rIns="96680" bIns="48340" rtlCol="0"/>
          <a:lstStyle>
            <a:lvl1pPr algn="r">
              <a:defRPr sz="1300"/>
            </a:lvl1pPr>
          </a:lstStyle>
          <a:p>
            <a:fld id="{FEF3F430-D355-4135-8F39-57829BB07F5D}" type="datetimeFigureOut">
              <a:rPr lang="en-US" smtClean="0"/>
              <a:t>12/9/2022</a:t>
            </a:fld>
            <a:endParaRPr lang="en-US"/>
          </a:p>
        </p:txBody>
      </p:sp>
      <p:sp>
        <p:nvSpPr>
          <p:cNvPr id="4" name="Footer Placeholder 3">
            <a:extLst>
              <a:ext uri="{FF2B5EF4-FFF2-40B4-BE49-F238E27FC236}">
                <a16:creationId xmlns:a16="http://schemas.microsoft.com/office/drawing/2014/main" id="{058D35B0-EDE7-455B-A8BA-67C24CCB99F2}"/>
              </a:ext>
            </a:extLst>
          </p:cNvPr>
          <p:cNvSpPr>
            <a:spLocks noGrp="1"/>
          </p:cNvSpPr>
          <p:nvPr>
            <p:ph type="ftr" sz="quarter" idx="2"/>
          </p:nvPr>
        </p:nvSpPr>
        <p:spPr>
          <a:xfrm>
            <a:off x="0" y="9120983"/>
            <a:ext cx="3170608" cy="481806"/>
          </a:xfrm>
          <a:prstGeom prst="rect">
            <a:avLst/>
          </a:prstGeom>
        </p:spPr>
        <p:txBody>
          <a:bodyPr vert="horz" lIns="96680" tIns="48340" rIns="96680" bIns="48340"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72AC4549-80BA-463E-BAC1-1B9B836B31F0}"/>
              </a:ext>
            </a:extLst>
          </p:cNvPr>
          <p:cNvSpPr>
            <a:spLocks noGrp="1"/>
          </p:cNvSpPr>
          <p:nvPr>
            <p:ph type="sldNum" sz="quarter" idx="3"/>
          </p:nvPr>
        </p:nvSpPr>
        <p:spPr>
          <a:xfrm>
            <a:off x="4144487" y="9120983"/>
            <a:ext cx="3170608" cy="481806"/>
          </a:xfrm>
          <a:prstGeom prst="rect">
            <a:avLst/>
          </a:prstGeom>
        </p:spPr>
        <p:txBody>
          <a:bodyPr vert="horz" lIns="96680" tIns="48340" rIns="96680" bIns="48340" rtlCol="0" anchor="b"/>
          <a:lstStyle>
            <a:lvl1pPr algn="r">
              <a:defRPr sz="1300"/>
            </a:lvl1pPr>
          </a:lstStyle>
          <a:p>
            <a:fld id="{FB88B915-B744-49A4-8011-6F0AB23B5F7D}" type="slidenum">
              <a:rPr lang="en-US" smtClean="0"/>
              <a:t>‹#›</a:t>
            </a:fld>
            <a:endParaRPr lang="en-US"/>
          </a:p>
        </p:txBody>
      </p:sp>
    </p:spTree>
    <p:extLst>
      <p:ext uri="{BB962C8B-B14F-4D97-AF65-F5344CB8AC3E}">
        <p14:creationId xmlns:p14="http://schemas.microsoft.com/office/powerpoint/2010/main" val="336941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608" cy="481807"/>
          </a:xfrm>
          <a:prstGeom prst="rect">
            <a:avLst/>
          </a:prstGeom>
        </p:spPr>
        <p:txBody>
          <a:bodyPr vert="horz" lIns="96680" tIns="48340" rIns="96680" bIns="48340" rtlCol="0"/>
          <a:lstStyle>
            <a:lvl1pPr algn="l">
              <a:defRPr sz="1300"/>
            </a:lvl1pPr>
          </a:lstStyle>
          <a:p>
            <a:endParaRPr lang="en-US"/>
          </a:p>
        </p:txBody>
      </p:sp>
      <p:sp>
        <p:nvSpPr>
          <p:cNvPr id="3" name="Date Placeholder 2"/>
          <p:cNvSpPr>
            <a:spLocks noGrp="1"/>
          </p:cNvSpPr>
          <p:nvPr>
            <p:ph type="dt" idx="1"/>
          </p:nvPr>
        </p:nvSpPr>
        <p:spPr>
          <a:xfrm>
            <a:off x="4144487" y="0"/>
            <a:ext cx="3170608" cy="481807"/>
          </a:xfrm>
          <a:prstGeom prst="rect">
            <a:avLst/>
          </a:prstGeom>
        </p:spPr>
        <p:txBody>
          <a:bodyPr vert="horz" lIns="96680" tIns="48340" rIns="96680" bIns="48340" rtlCol="0"/>
          <a:lstStyle>
            <a:lvl1pPr algn="r">
              <a:defRPr sz="1300"/>
            </a:lvl1pPr>
          </a:lstStyle>
          <a:p>
            <a:fld id="{B3525D9C-41B1-4ED2-8794-4B4365F37DFC}" type="datetimeFigureOut">
              <a:rPr lang="en-US" smtClean="0"/>
              <a:t>12/8/2022</a:t>
            </a:fld>
            <a:endParaRPr lang="en-US"/>
          </a:p>
        </p:txBody>
      </p:sp>
      <p:sp>
        <p:nvSpPr>
          <p:cNvPr id="4" name="Slide Image Placeholder 3"/>
          <p:cNvSpPr>
            <a:spLocks noGrp="1" noRot="1" noChangeAspect="1"/>
          </p:cNvSpPr>
          <p:nvPr>
            <p:ph type="sldImg" idx="2"/>
          </p:nvPr>
        </p:nvSpPr>
        <p:spPr>
          <a:xfrm>
            <a:off x="776288" y="1200150"/>
            <a:ext cx="5764212" cy="3241675"/>
          </a:xfrm>
          <a:prstGeom prst="rect">
            <a:avLst/>
          </a:prstGeom>
          <a:noFill/>
          <a:ln w="12700">
            <a:solidFill>
              <a:prstClr val="black"/>
            </a:solidFill>
          </a:ln>
        </p:spPr>
        <p:txBody>
          <a:bodyPr vert="horz" lIns="96680" tIns="48340" rIns="96680" bIns="48340" rtlCol="0" anchor="ctr"/>
          <a:lstStyle/>
          <a:p>
            <a:endParaRPr lang="en-US"/>
          </a:p>
        </p:txBody>
      </p:sp>
      <p:sp>
        <p:nvSpPr>
          <p:cNvPr id="5" name="Notes Placeholder 4"/>
          <p:cNvSpPr>
            <a:spLocks noGrp="1"/>
          </p:cNvSpPr>
          <p:nvPr>
            <p:ph type="body" sz="quarter" idx="3"/>
          </p:nvPr>
        </p:nvSpPr>
        <p:spPr>
          <a:xfrm>
            <a:off x="731679" y="4621342"/>
            <a:ext cx="5853430" cy="3781098"/>
          </a:xfrm>
          <a:prstGeom prst="rect">
            <a:avLst/>
          </a:prstGeom>
        </p:spPr>
        <p:txBody>
          <a:bodyPr vert="horz" lIns="96680" tIns="48340" rIns="96680" bIns="4834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983"/>
            <a:ext cx="3170608" cy="481806"/>
          </a:xfrm>
          <a:prstGeom prst="rect">
            <a:avLst/>
          </a:prstGeom>
        </p:spPr>
        <p:txBody>
          <a:bodyPr vert="horz" lIns="96680" tIns="48340" rIns="96680" bIns="48340" rtlCol="0" anchor="b"/>
          <a:lstStyle>
            <a:lvl1pPr algn="l">
              <a:defRPr sz="1300"/>
            </a:lvl1pPr>
          </a:lstStyle>
          <a:p>
            <a:endParaRPr lang="en-US"/>
          </a:p>
        </p:txBody>
      </p:sp>
      <p:sp>
        <p:nvSpPr>
          <p:cNvPr id="7" name="Slide Number Placeholder 6"/>
          <p:cNvSpPr>
            <a:spLocks noGrp="1"/>
          </p:cNvSpPr>
          <p:nvPr>
            <p:ph type="sldNum" sz="quarter" idx="5"/>
          </p:nvPr>
        </p:nvSpPr>
        <p:spPr>
          <a:xfrm>
            <a:off x="4144487" y="9120983"/>
            <a:ext cx="3170608" cy="481806"/>
          </a:xfrm>
          <a:prstGeom prst="rect">
            <a:avLst/>
          </a:prstGeom>
        </p:spPr>
        <p:txBody>
          <a:bodyPr vert="horz" lIns="96680" tIns="48340" rIns="96680" bIns="48340" rtlCol="0" anchor="b"/>
          <a:lstStyle>
            <a:lvl1pPr algn="r">
              <a:defRPr sz="1300"/>
            </a:lvl1pPr>
          </a:lstStyle>
          <a:p>
            <a:fld id="{A3B93AAE-39A4-4FB6-B99F-FFF20F41B316}" type="slidenum">
              <a:rPr lang="en-US" smtClean="0"/>
              <a:t>‹#›</a:t>
            </a:fld>
            <a:endParaRPr lang="en-US"/>
          </a:p>
        </p:txBody>
      </p:sp>
    </p:spTree>
    <p:extLst>
      <p:ext uri="{BB962C8B-B14F-4D97-AF65-F5344CB8AC3E}">
        <p14:creationId xmlns:p14="http://schemas.microsoft.com/office/powerpoint/2010/main" val="156237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a:t>
            </a:fld>
            <a:endParaRPr lang="en-US"/>
          </a:p>
        </p:txBody>
      </p:sp>
    </p:spTree>
    <p:extLst>
      <p:ext uri="{BB962C8B-B14F-4D97-AF65-F5344CB8AC3E}">
        <p14:creationId xmlns:p14="http://schemas.microsoft.com/office/powerpoint/2010/main" val="148483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F5426-8297-4E17-B590-77626ABA8F40}" type="slidenum">
              <a:rPr lang="en-US" smtClean="0"/>
              <a:t>10</a:t>
            </a:fld>
            <a:endParaRPr lang="en-US"/>
          </a:p>
        </p:txBody>
      </p:sp>
    </p:spTree>
    <p:extLst>
      <p:ext uri="{BB962C8B-B14F-4D97-AF65-F5344CB8AC3E}">
        <p14:creationId xmlns:p14="http://schemas.microsoft.com/office/powerpoint/2010/main" val="449429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11</a:t>
            </a:fld>
            <a:endParaRPr lang="en-US"/>
          </a:p>
        </p:txBody>
      </p:sp>
    </p:spTree>
    <p:extLst>
      <p:ext uri="{BB962C8B-B14F-4D97-AF65-F5344CB8AC3E}">
        <p14:creationId xmlns:p14="http://schemas.microsoft.com/office/powerpoint/2010/main" val="408185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12</a:t>
            </a:fld>
            <a:endParaRPr lang="en-US"/>
          </a:p>
        </p:txBody>
      </p:sp>
    </p:spTree>
    <p:extLst>
      <p:ext uri="{BB962C8B-B14F-4D97-AF65-F5344CB8AC3E}">
        <p14:creationId xmlns:p14="http://schemas.microsoft.com/office/powerpoint/2010/main" val="8516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13</a:t>
            </a:fld>
            <a:endParaRPr lang="en-US"/>
          </a:p>
        </p:txBody>
      </p:sp>
    </p:spTree>
    <p:extLst>
      <p:ext uri="{BB962C8B-B14F-4D97-AF65-F5344CB8AC3E}">
        <p14:creationId xmlns:p14="http://schemas.microsoft.com/office/powerpoint/2010/main" val="529733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14</a:t>
            </a:fld>
            <a:endParaRPr lang="en-US"/>
          </a:p>
        </p:txBody>
      </p:sp>
    </p:spTree>
    <p:extLst>
      <p:ext uri="{BB962C8B-B14F-4D97-AF65-F5344CB8AC3E}">
        <p14:creationId xmlns:p14="http://schemas.microsoft.com/office/powerpoint/2010/main" val="64965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15</a:t>
            </a:fld>
            <a:endParaRPr lang="en-US"/>
          </a:p>
        </p:txBody>
      </p:sp>
    </p:spTree>
    <p:extLst>
      <p:ext uri="{BB962C8B-B14F-4D97-AF65-F5344CB8AC3E}">
        <p14:creationId xmlns:p14="http://schemas.microsoft.com/office/powerpoint/2010/main" val="48345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16</a:t>
            </a:fld>
            <a:endParaRPr lang="en-US"/>
          </a:p>
        </p:txBody>
      </p:sp>
    </p:spTree>
    <p:extLst>
      <p:ext uri="{BB962C8B-B14F-4D97-AF65-F5344CB8AC3E}">
        <p14:creationId xmlns:p14="http://schemas.microsoft.com/office/powerpoint/2010/main" val="249259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17</a:t>
            </a:fld>
            <a:endParaRPr lang="en-US"/>
          </a:p>
        </p:txBody>
      </p:sp>
    </p:spTree>
    <p:extLst>
      <p:ext uri="{BB962C8B-B14F-4D97-AF65-F5344CB8AC3E}">
        <p14:creationId xmlns:p14="http://schemas.microsoft.com/office/powerpoint/2010/main" val="239069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18</a:t>
            </a:fld>
            <a:endParaRPr lang="en-US"/>
          </a:p>
        </p:txBody>
      </p:sp>
    </p:spTree>
    <p:extLst>
      <p:ext uri="{BB962C8B-B14F-4D97-AF65-F5344CB8AC3E}">
        <p14:creationId xmlns:p14="http://schemas.microsoft.com/office/powerpoint/2010/main" val="377555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19</a:t>
            </a:fld>
            <a:endParaRPr lang="en-US"/>
          </a:p>
        </p:txBody>
      </p:sp>
    </p:spTree>
    <p:extLst>
      <p:ext uri="{BB962C8B-B14F-4D97-AF65-F5344CB8AC3E}">
        <p14:creationId xmlns:p14="http://schemas.microsoft.com/office/powerpoint/2010/main" val="331845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a:t>
            </a:fld>
            <a:endParaRPr lang="en-US"/>
          </a:p>
        </p:txBody>
      </p:sp>
    </p:spTree>
    <p:extLst>
      <p:ext uri="{BB962C8B-B14F-4D97-AF65-F5344CB8AC3E}">
        <p14:creationId xmlns:p14="http://schemas.microsoft.com/office/powerpoint/2010/main" val="251621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20</a:t>
            </a:fld>
            <a:endParaRPr lang="en-US"/>
          </a:p>
        </p:txBody>
      </p:sp>
    </p:spTree>
    <p:extLst>
      <p:ext uri="{BB962C8B-B14F-4D97-AF65-F5344CB8AC3E}">
        <p14:creationId xmlns:p14="http://schemas.microsoft.com/office/powerpoint/2010/main" val="1012768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21</a:t>
            </a:fld>
            <a:endParaRPr lang="en-US"/>
          </a:p>
        </p:txBody>
      </p:sp>
    </p:spTree>
    <p:extLst>
      <p:ext uri="{BB962C8B-B14F-4D97-AF65-F5344CB8AC3E}">
        <p14:creationId xmlns:p14="http://schemas.microsoft.com/office/powerpoint/2010/main" val="3959474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22</a:t>
            </a:fld>
            <a:endParaRPr lang="en-US"/>
          </a:p>
        </p:txBody>
      </p:sp>
    </p:spTree>
    <p:extLst>
      <p:ext uri="{BB962C8B-B14F-4D97-AF65-F5344CB8AC3E}">
        <p14:creationId xmlns:p14="http://schemas.microsoft.com/office/powerpoint/2010/main" val="2710114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23</a:t>
            </a:fld>
            <a:endParaRPr lang="en-US"/>
          </a:p>
        </p:txBody>
      </p:sp>
    </p:spTree>
    <p:extLst>
      <p:ext uri="{BB962C8B-B14F-4D97-AF65-F5344CB8AC3E}">
        <p14:creationId xmlns:p14="http://schemas.microsoft.com/office/powerpoint/2010/main" val="772213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24</a:t>
            </a:fld>
            <a:endParaRPr lang="en-US"/>
          </a:p>
        </p:txBody>
      </p:sp>
    </p:spTree>
    <p:extLst>
      <p:ext uri="{BB962C8B-B14F-4D97-AF65-F5344CB8AC3E}">
        <p14:creationId xmlns:p14="http://schemas.microsoft.com/office/powerpoint/2010/main" val="1679255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26</a:t>
            </a:fld>
            <a:endParaRPr lang="en-US"/>
          </a:p>
        </p:txBody>
      </p:sp>
    </p:spTree>
    <p:extLst>
      <p:ext uri="{BB962C8B-B14F-4D97-AF65-F5344CB8AC3E}">
        <p14:creationId xmlns:p14="http://schemas.microsoft.com/office/powerpoint/2010/main" val="44721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27</a:t>
            </a:fld>
            <a:endParaRPr lang="en-US"/>
          </a:p>
        </p:txBody>
      </p:sp>
    </p:spTree>
    <p:extLst>
      <p:ext uri="{BB962C8B-B14F-4D97-AF65-F5344CB8AC3E}">
        <p14:creationId xmlns:p14="http://schemas.microsoft.com/office/powerpoint/2010/main" val="649189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should be left as is for now, TBD</a:t>
            </a:r>
          </a:p>
        </p:txBody>
      </p:sp>
      <p:sp>
        <p:nvSpPr>
          <p:cNvPr id="4" name="Slide Number Placeholder 3"/>
          <p:cNvSpPr>
            <a:spLocks noGrp="1"/>
          </p:cNvSpPr>
          <p:nvPr>
            <p:ph type="sldNum" sz="quarter" idx="5"/>
          </p:nvPr>
        </p:nvSpPr>
        <p:spPr/>
        <p:txBody>
          <a:bodyPr/>
          <a:lstStyle/>
          <a:p>
            <a:fld id="{A3B93AAE-39A4-4FB6-B99F-FFF20F41B316}" type="slidenum">
              <a:rPr lang="en-US" smtClean="0"/>
              <a:t>28</a:t>
            </a:fld>
            <a:endParaRPr lang="en-US"/>
          </a:p>
        </p:txBody>
      </p:sp>
    </p:spTree>
    <p:extLst>
      <p:ext uri="{BB962C8B-B14F-4D97-AF65-F5344CB8AC3E}">
        <p14:creationId xmlns:p14="http://schemas.microsoft.com/office/powerpoint/2010/main" val="340894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29</a:t>
            </a:fld>
            <a:endParaRPr lang="en-US"/>
          </a:p>
        </p:txBody>
      </p:sp>
    </p:spTree>
    <p:extLst>
      <p:ext uri="{BB962C8B-B14F-4D97-AF65-F5344CB8AC3E}">
        <p14:creationId xmlns:p14="http://schemas.microsoft.com/office/powerpoint/2010/main" val="3751050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30</a:t>
            </a:fld>
            <a:endParaRPr lang="en-US"/>
          </a:p>
        </p:txBody>
      </p:sp>
    </p:spTree>
    <p:extLst>
      <p:ext uri="{BB962C8B-B14F-4D97-AF65-F5344CB8AC3E}">
        <p14:creationId xmlns:p14="http://schemas.microsoft.com/office/powerpoint/2010/main" val="135548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a:t>
            </a:fld>
            <a:endParaRPr lang="en-US"/>
          </a:p>
        </p:txBody>
      </p:sp>
    </p:spTree>
    <p:extLst>
      <p:ext uri="{BB962C8B-B14F-4D97-AF65-F5344CB8AC3E}">
        <p14:creationId xmlns:p14="http://schemas.microsoft.com/office/powerpoint/2010/main" val="631310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31</a:t>
            </a:fld>
            <a:endParaRPr lang="en-US"/>
          </a:p>
        </p:txBody>
      </p:sp>
    </p:spTree>
    <p:extLst>
      <p:ext uri="{BB962C8B-B14F-4D97-AF65-F5344CB8AC3E}">
        <p14:creationId xmlns:p14="http://schemas.microsoft.com/office/powerpoint/2010/main" val="1054238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32</a:t>
            </a:fld>
            <a:endParaRPr lang="en-US"/>
          </a:p>
        </p:txBody>
      </p:sp>
    </p:spTree>
    <p:extLst>
      <p:ext uri="{BB962C8B-B14F-4D97-AF65-F5344CB8AC3E}">
        <p14:creationId xmlns:p14="http://schemas.microsoft.com/office/powerpoint/2010/main" val="274976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33</a:t>
            </a:fld>
            <a:endParaRPr lang="en-US"/>
          </a:p>
        </p:txBody>
      </p:sp>
    </p:spTree>
    <p:extLst>
      <p:ext uri="{BB962C8B-B14F-4D97-AF65-F5344CB8AC3E}">
        <p14:creationId xmlns:p14="http://schemas.microsoft.com/office/powerpoint/2010/main" val="3022482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34</a:t>
            </a:fld>
            <a:endParaRPr lang="en-US"/>
          </a:p>
        </p:txBody>
      </p:sp>
    </p:spTree>
    <p:extLst>
      <p:ext uri="{BB962C8B-B14F-4D97-AF65-F5344CB8AC3E}">
        <p14:creationId xmlns:p14="http://schemas.microsoft.com/office/powerpoint/2010/main" val="3522573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35</a:t>
            </a:fld>
            <a:endParaRPr lang="en-US"/>
          </a:p>
        </p:txBody>
      </p:sp>
    </p:spTree>
    <p:extLst>
      <p:ext uri="{BB962C8B-B14F-4D97-AF65-F5344CB8AC3E}">
        <p14:creationId xmlns:p14="http://schemas.microsoft.com/office/powerpoint/2010/main" val="337736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36</a:t>
            </a:fld>
            <a:endParaRPr lang="en-US"/>
          </a:p>
        </p:txBody>
      </p:sp>
    </p:spTree>
    <p:extLst>
      <p:ext uri="{BB962C8B-B14F-4D97-AF65-F5344CB8AC3E}">
        <p14:creationId xmlns:p14="http://schemas.microsoft.com/office/powerpoint/2010/main" val="3057347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37</a:t>
            </a:fld>
            <a:endParaRPr lang="en-US"/>
          </a:p>
        </p:txBody>
      </p:sp>
    </p:spTree>
    <p:extLst>
      <p:ext uri="{BB962C8B-B14F-4D97-AF65-F5344CB8AC3E}">
        <p14:creationId xmlns:p14="http://schemas.microsoft.com/office/powerpoint/2010/main" val="191734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38</a:t>
            </a:fld>
            <a:endParaRPr lang="en-US"/>
          </a:p>
        </p:txBody>
      </p:sp>
    </p:spTree>
    <p:extLst>
      <p:ext uri="{BB962C8B-B14F-4D97-AF65-F5344CB8AC3E}">
        <p14:creationId xmlns:p14="http://schemas.microsoft.com/office/powerpoint/2010/main" val="3124338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39</a:t>
            </a:fld>
            <a:endParaRPr lang="en-US"/>
          </a:p>
        </p:txBody>
      </p:sp>
    </p:spTree>
    <p:extLst>
      <p:ext uri="{BB962C8B-B14F-4D97-AF65-F5344CB8AC3E}">
        <p14:creationId xmlns:p14="http://schemas.microsoft.com/office/powerpoint/2010/main" val="956643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rPr>
              <a:t>1. What are the required deliverables prior to release in Polarion system?</a:t>
            </a:r>
          </a:p>
          <a:p>
            <a:r>
              <a:rPr lang="en-US">
                <a:solidFill>
                  <a:srgbClr val="FF0000"/>
                </a:solidFill>
              </a:rPr>
              <a:t>2. In which system would the change details be documented?</a:t>
            </a:r>
          </a:p>
          <a:p>
            <a:r>
              <a:rPr lang="en-US">
                <a:solidFill>
                  <a:srgbClr val="FF0000"/>
                </a:solidFill>
              </a:rPr>
              <a:t>3. How can Vision team have access to the system where change details are stored? Is the access necessary? Can we show compliance by other means?</a:t>
            </a:r>
          </a:p>
          <a:p>
            <a:endParaRPr lang="en-US"/>
          </a:p>
        </p:txBody>
      </p:sp>
      <p:sp>
        <p:nvSpPr>
          <p:cNvPr id="4" name="Slide Number Placeholder 3"/>
          <p:cNvSpPr>
            <a:spLocks noGrp="1"/>
          </p:cNvSpPr>
          <p:nvPr>
            <p:ph type="sldNum" sz="quarter" idx="5"/>
          </p:nvPr>
        </p:nvSpPr>
        <p:spPr/>
        <p:txBody>
          <a:bodyPr/>
          <a:lstStyle/>
          <a:p>
            <a:fld id="{F3873CA1-51A7-464A-83FF-69895FDA715F}" type="slidenum">
              <a:rPr lang="en-US" smtClean="0"/>
              <a:t>40</a:t>
            </a:fld>
            <a:endParaRPr lang="en-US"/>
          </a:p>
        </p:txBody>
      </p:sp>
    </p:spTree>
    <p:extLst>
      <p:ext uri="{BB962C8B-B14F-4D97-AF65-F5344CB8AC3E}">
        <p14:creationId xmlns:p14="http://schemas.microsoft.com/office/powerpoint/2010/main" val="310897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4</a:t>
            </a:fld>
            <a:endParaRPr lang="en-US"/>
          </a:p>
        </p:txBody>
      </p:sp>
    </p:spTree>
    <p:extLst>
      <p:ext uri="{BB962C8B-B14F-4D97-AF65-F5344CB8AC3E}">
        <p14:creationId xmlns:p14="http://schemas.microsoft.com/office/powerpoint/2010/main" val="3767750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rPr>
              <a:t>1. What are the required deliverables prior to release in Polarion system?</a:t>
            </a:r>
          </a:p>
          <a:p>
            <a:r>
              <a:rPr lang="en-US">
                <a:solidFill>
                  <a:srgbClr val="FF0000"/>
                </a:solidFill>
              </a:rPr>
              <a:t>2. In which system would the change details be documented?</a:t>
            </a:r>
          </a:p>
          <a:p>
            <a:r>
              <a:rPr lang="en-US">
                <a:solidFill>
                  <a:srgbClr val="FF0000"/>
                </a:solidFill>
              </a:rPr>
              <a:t>3. How can Vision team have access to the system where change details are stored? Is the access necessary? Can we show compliance by other means?</a:t>
            </a:r>
          </a:p>
          <a:p>
            <a:endParaRPr lang="en-US"/>
          </a:p>
        </p:txBody>
      </p:sp>
      <p:sp>
        <p:nvSpPr>
          <p:cNvPr id="4" name="Slide Number Placeholder 3"/>
          <p:cNvSpPr>
            <a:spLocks noGrp="1"/>
          </p:cNvSpPr>
          <p:nvPr>
            <p:ph type="sldNum" sz="quarter" idx="5"/>
          </p:nvPr>
        </p:nvSpPr>
        <p:spPr/>
        <p:txBody>
          <a:bodyPr/>
          <a:lstStyle/>
          <a:p>
            <a:fld id="{F3873CA1-51A7-464A-83FF-69895FDA715F}" type="slidenum">
              <a:rPr lang="en-US" smtClean="0"/>
              <a:t>41</a:t>
            </a:fld>
            <a:endParaRPr lang="en-US"/>
          </a:p>
        </p:txBody>
      </p:sp>
    </p:spTree>
    <p:extLst>
      <p:ext uri="{BB962C8B-B14F-4D97-AF65-F5344CB8AC3E}">
        <p14:creationId xmlns:p14="http://schemas.microsoft.com/office/powerpoint/2010/main" val="1938709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42</a:t>
            </a:fld>
            <a:endParaRPr lang="en-US"/>
          </a:p>
        </p:txBody>
      </p:sp>
    </p:spTree>
    <p:extLst>
      <p:ext uri="{BB962C8B-B14F-4D97-AF65-F5344CB8AC3E}">
        <p14:creationId xmlns:p14="http://schemas.microsoft.com/office/powerpoint/2010/main" val="3562280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43</a:t>
            </a:fld>
            <a:endParaRPr lang="en-US"/>
          </a:p>
        </p:txBody>
      </p:sp>
    </p:spTree>
    <p:extLst>
      <p:ext uri="{BB962C8B-B14F-4D97-AF65-F5344CB8AC3E}">
        <p14:creationId xmlns:p14="http://schemas.microsoft.com/office/powerpoint/2010/main" val="1437877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44</a:t>
            </a:fld>
            <a:endParaRPr lang="en-US"/>
          </a:p>
        </p:txBody>
      </p:sp>
    </p:spTree>
    <p:extLst>
      <p:ext uri="{BB962C8B-B14F-4D97-AF65-F5344CB8AC3E}">
        <p14:creationId xmlns:p14="http://schemas.microsoft.com/office/powerpoint/2010/main" val="282063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5</a:t>
            </a:fld>
            <a:endParaRPr lang="en-US"/>
          </a:p>
        </p:txBody>
      </p:sp>
    </p:spTree>
    <p:extLst>
      <p:ext uri="{BB962C8B-B14F-4D97-AF65-F5344CB8AC3E}">
        <p14:creationId xmlns:p14="http://schemas.microsoft.com/office/powerpoint/2010/main" val="301685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6</a:t>
            </a:fld>
            <a:endParaRPr lang="en-US"/>
          </a:p>
        </p:txBody>
      </p:sp>
    </p:spTree>
    <p:extLst>
      <p:ext uri="{BB962C8B-B14F-4D97-AF65-F5344CB8AC3E}">
        <p14:creationId xmlns:p14="http://schemas.microsoft.com/office/powerpoint/2010/main" val="3205236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7</a:t>
            </a:fld>
            <a:endParaRPr lang="en-US"/>
          </a:p>
        </p:txBody>
      </p:sp>
    </p:spTree>
    <p:extLst>
      <p:ext uri="{BB962C8B-B14F-4D97-AF65-F5344CB8AC3E}">
        <p14:creationId xmlns:p14="http://schemas.microsoft.com/office/powerpoint/2010/main" val="386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8</a:t>
            </a:fld>
            <a:endParaRPr lang="en-US"/>
          </a:p>
        </p:txBody>
      </p:sp>
    </p:spTree>
    <p:extLst>
      <p:ext uri="{BB962C8B-B14F-4D97-AF65-F5344CB8AC3E}">
        <p14:creationId xmlns:p14="http://schemas.microsoft.com/office/powerpoint/2010/main" val="262044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B93AAE-39A4-4FB6-B99F-FFF20F41B316}" type="slidenum">
              <a:rPr lang="en-US" smtClean="0"/>
              <a:t>9</a:t>
            </a:fld>
            <a:endParaRPr lang="en-US"/>
          </a:p>
        </p:txBody>
      </p:sp>
    </p:spTree>
    <p:extLst>
      <p:ext uri="{BB962C8B-B14F-4D97-AF65-F5344CB8AC3E}">
        <p14:creationId xmlns:p14="http://schemas.microsoft.com/office/powerpoint/2010/main" val="395838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Tree>
    <p:extLst>
      <p:ext uri="{BB962C8B-B14F-4D97-AF65-F5344CB8AC3E}">
        <p14:creationId xmlns:p14="http://schemas.microsoft.com/office/powerpoint/2010/main" val="62835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77353" y="6234295"/>
            <a:ext cx="2451663" cy="2251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58057" y="558802"/>
            <a:ext cx="2377440" cy="322083"/>
          </a:xfrm>
          <a:prstGeom prst="rect">
            <a:avLst/>
          </a:prstGeom>
        </p:spPr>
      </p:pic>
      <p:sp>
        <p:nvSpPr>
          <p:cNvPr id="7"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sp>
        <p:nvSpPr>
          <p:cNvPr id="9"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102695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R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42432A-0874-7B40-A227-1A37C10ED7F7}"/>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79032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5B989-99A3-2246-BC83-98A5FA475DB2}"/>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786342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19C28-EF7B-3847-B16E-B1599817DE3E}"/>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282324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39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6A7E41F-A1B1-45AE-B68E-B154CF286966}" type="slidenum">
              <a:rPr lang="en-US" smtClean="0"/>
              <a:t>‹#›</a:t>
            </a:fld>
            <a:endParaRPr lang="en-US"/>
          </a:p>
        </p:txBody>
      </p:sp>
    </p:spTree>
    <p:extLst>
      <p:ext uri="{BB962C8B-B14F-4D97-AF65-F5344CB8AC3E}">
        <p14:creationId xmlns:p14="http://schemas.microsoft.com/office/powerpoint/2010/main" val="2010634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612648" y="841248"/>
            <a:ext cx="10972800" cy="4114800"/>
          </a:xfrm>
          <a:prstGeom prst="rect">
            <a:avLst/>
          </a:prstGeom>
          <a:noFill/>
          <a:ln>
            <a:noFill/>
          </a:ln>
          <a:extLst>
            <a:ext uri="{FAA26D3D-D897-4be2-8F04-BA451C77F1D7}"/>
          </a:extLst>
        </p:spPr>
        <p:txBody>
          <a:bodyPr/>
          <a:lstStyle>
            <a:lvl1pPr>
              <a:defRPr>
                <a:solidFill>
                  <a:srgbClr val="595959"/>
                </a:solidFill>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Placeholder 1">
            <a:extLst>
              <a:ext uri="{FF2B5EF4-FFF2-40B4-BE49-F238E27FC236}">
                <a16:creationId xmlns:a16="http://schemas.microsoft.com/office/drawing/2014/main" id="{0174160E-578C-4CDE-9F20-8D72E51ED650}"/>
              </a:ext>
            </a:extLst>
          </p:cNvPr>
          <p:cNvSpPr>
            <a:spLocks noGrp="1"/>
          </p:cNvSpPr>
          <p:nvPr>
            <p:ph type="title"/>
          </p:nvPr>
        </p:nvSpPr>
        <p:spPr bwMode="auto">
          <a:xfrm>
            <a:off x="612648" y="5105400"/>
            <a:ext cx="10972800" cy="1371600"/>
          </a:xfrm>
          <a:prstGeom prst="rect">
            <a:avLst/>
          </a:prstGeom>
          <a:noFill/>
          <a:ln w="9525">
            <a:noFill/>
            <a:miter lim="800000"/>
            <a:headEnd/>
            <a:tailEnd/>
          </a:ln>
        </p:spPr>
        <p:txBody>
          <a:bodyPr vert="horz" wrap="square" lIns="0" tIns="0" rIns="91342" bIns="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9739965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Slide 6">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7" name="Picture 6">
            <a:extLst>
              <a:ext uri="{FF2B5EF4-FFF2-40B4-BE49-F238E27FC236}">
                <a16:creationId xmlns:a16="http://schemas.microsoft.com/office/drawing/2014/main" id="{1DD2DF81-5B22-41DA-A459-C5A951DDB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3532C13-35C3-4FD8-8DB5-20F78F4572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9" name="Picture 8">
            <a:extLst>
              <a:ext uri="{FF2B5EF4-FFF2-40B4-BE49-F238E27FC236}">
                <a16:creationId xmlns:a16="http://schemas.microsoft.com/office/drawing/2014/main" id="{70DAE437-3815-4865-A95E-BB0DC092F657}"/>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881492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17" name="Picture 16">
            <a:extLst>
              <a:ext uri="{FF2B5EF4-FFF2-40B4-BE49-F238E27FC236}">
                <a16:creationId xmlns:a16="http://schemas.microsoft.com/office/drawing/2014/main" id="{503E4B1E-2ACE-234B-8BBC-A4FEF451B0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18" name="Picture 17">
            <a:extLst>
              <a:ext uri="{FF2B5EF4-FFF2-40B4-BE49-F238E27FC236}">
                <a16:creationId xmlns:a16="http://schemas.microsoft.com/office/drawing/2014/main" id="{16E1F7B7-40FB-854E-BD84-16A0ACD9CE4C}"/>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213307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96B8-B6A4-4685-BC27-D5BB80ECB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3B03A9-A6A1-4FAD-80EC-7F48C84D6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60C22-0DF9-44DA-9EF8-F63A4BAAED1F}"/>
              </a:ext>
            </a:extLst>
          </p:cNvPr>
          <p:cNvSpPr>
            <a:spLocks noGrp="1"/>
          </p:cNvSpPr>
          <p:nvPr>
            <p:ph type="dt" sz="half" idx="10"/>
          </p:nvPr>
        </p:nvSpPr>
        <p:spPr/>
        <p:txBody>
          <a:bodyPr/>
          <a:lstStyle/>
          <a:p>
            <a:fld id="{1C5E964B-D915-48B3-9FD7-880CB982526F}" type="datetimeFigureOut">
              <a:rPr lang="en-US" smtClean="0"/>
              <a:t>12/8/2022</a:t>
            </a:fld>
            <a:endParaRPr lang="en-US"/>
          </a:p>
        </p:txBody>
      </p:sp>
      <p:sp>
        <p:nvSpPr>
          <p:cNvPr id="5" name="Footer Placeholder 4">
            <a:extLst>
              <a:ext uri="{FF2B5EF4-FFF2-40B4-BE49-F238E27FC236}">
                <a16:creationId xmlns:a16="http://schemas.microsoft.com/office/drawing/2014/main" id="{75AF7F94-DE6B-4B71-B8BB-07E6481D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872E8-F58C-4CF5-9805-9998E25DBF58}"/>
              </a:ext>
            </a:extLst>
          </p:cNvPr>
          <p:cNvSpPr>
            <a:spLocks noGrp="1"/>
          </p:cNvSpPr>
          <p:nvPr>
            <p:ph type="sldNum" sz="quarter" idx="12"/>
          </p:nvPr>
        </p:nvSpPr>
        <p:spPr/>
        <p:txBody>
          <a:bodyPr/>
          <a:lstStyle/>
          <a:p>
            <a:fld id="{06A7E41F-A1B1-45AE-B68E-B154CF286966}" type="slidenum">
              <a:rPr lang="en-US" smtClean="0"/>
              <a:t>‹#›</a:t>
            </a:fld>
            <a:endParaRPr lang="en-US"/>
          </a:p>
        </p:txBody>
      </p:sp>
    </p:spTree>
    <p:extLst>
      <p:ext uri="{BB962C8B-B14F-4D97-AF65-F5344CB8AC3E}">
        <p14:creationId xmlns:p14="http://schemas.microsoft.com/office/powerpoint/2010/main" val="384774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
        <p:nvSpPr>
          <p:cNvPr id="10" name="Picture Placeholder 10">
            <a:extLst>
              <a:ext uri="{FF2B5EF4-FFF2-40B4-BE49-F238E27FC236}">
                <a16:creationId xmlns:a16="http://schemas.microsoft.com/office/drawing/2014/main" id="{461DE60A-FB9D-184B-B9FF-3124D86342B8}"/>
              </a:ext>
            </a:extLst>
          </p:cNvPr>
          <p:cNvSpPr>
            <a:spLocks noGrp="1"/>
          </p:cNvSpPr>
          <p:nvPr>
            <p:ph type="pic" sz="quarter" idx="13" hasCustomPrompt="1"/>
          </p:nvPr>
        </p:nvSpPr>
        <p:spPr>
          <a:xfrm rot="10800000">
            <a:off x="10442975" y="709786"/>
            <a:ext cx="5449296" cy="5448411"/>
          </a:xfrm>
          <a:prstGeom prst="ellipse">
            <a:avLst/>
          </a:prstGeom>
          <a:solidFill>
            <a:srgbClr val="634DA0">
              <a:alpha val="85000"/>
            </a:srgbClr>
          </a:solidFill>
          <a:ln>
            <a:noFill/>
          </a:ln>
        </p:spPr>
        <p:txBody>
          <a:bodyPr vert="horz" lIns="91440" tIns="45720" rIns="91440" bIns="45720" rtlCol="0" anchor="ctr" anchorCtr="0">
            <a:noAutofit/>
          </a:bodyPr>
          <a:lstStyle>
            <a:lvl1pPr marL="119063" indent="-119063">
              <a:buNone/>
              <a:defRPr lang="en-US"/>
            </a:lvl1pPr>
          </a:lstStyle>
          <a:p>
            <a:pPr marL="0" lvl="0" indent="0" algn="ctr"/>
            <a:r>
              <a:rPr lang="en-US"/>
              <a:t>  </a:t>
            </a:r>
          </a:p>
        </p:txBody>
      </p:sp>
    </p:spTree>
    <p:extLst>
      <p:ext uri="{BB962C8B-B14F-4D97-AF65-F5344CB8AC3E}">
        <p14:creationId xmlns:p14="http://schemas.microsoft.com/office/powerpoint/2010/main" val="1758707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Click to edit Master text styles</a:t>
            </a:r>
          </a:p>
        </p:txBody>
      </p:sp>
      <p:sp>
        <p:nvSpPr>
          <p:cNvPr id="12" name="Text Placeholder 14">
            <a:extLst>
              <a:ext uri="{FF2B5EF4-FFF2-40B4-BE49-F238E27FC236}">
                <a16:creationId xmlns:a16="http://schemas.microsoft.com/office/drawing/2014/main" id="{44FCF432-50A2-487A-B0C0-6F1BA6AC3D99}"/>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F607CD07-7B46-4181-B8BB-0F88AD8441D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CB376F0C-4405-6644-870D-F474389C7DC5}"/>
              </a:ext>
            </a:extLst>
          </p:cNvPr>
          <p:cNvSpPr>
            <a:spLocks noGrp="1"/>
          </p:cNvSpPr>
          <p:nvPr>
            <p:ph type="body" sz="quarter" idx="23" hasCustomPrompt="1"/>
          </p:nvPr>
        </p:nvSpPr>
        <p:spPr>
          <a:xfrm>
            <a:off x="8694756" y="6307982"/>
            <a:ext cx="2895600" cy="254000"/>
          </a:xfrm>
        </p:spPr>
        <p:txBody>
          <a:bodyPr/>
          <a:lstStyle>
            <a:lvl1pPr marL="0" indent="0" algn="r">
              <a:buFontTx/>
              <a:buNone/>
              <a:defRPr sz="900" b="1"/>
            </a:lvl1pPr>
            <a:lvl2pPr marL="228600" indent="0">
              <a:buFontTx/>
              <a:buNone/>
              <a:defRPr sz="900" b="1"/>
            </a:lvl2pPr>
            <a:lvl3pPr marL="530352" indent="0">
              <a:buFontTx/>
              <a:buNone/>
              <a:defRPr sz="900" b="1"/>
            </a:lvl3pPr>
            <a:lvl4pPr marL="896112" indent="0">
              <a:buFontTx/>
              <a:buNone/>
              <a:defRPr sz="900" b="1"/>
            </a:lvl4pPr>
            <a:lvl5pPr marL="1296829" indent="0">
              <a:buFontTx/>
              <a:buNone/>
              <a:defRPr sz="900" b="1"/>
            </a:lvl5pPr>
          </a:lstStyle>
          <a:p>
            <a:pPr lvl="0"/>
            <a:r>
              <a:rPr lang="en-US"/>
              <a:t>OPTIONAL FUNCTION NAME</a:t>
            </a:r>
          </a:p>
        </p:txBody>
      </p:sp>
    </p:spTree>
    <p:custDataLst>
      <p:tags r:id="rId1"/>
    </p:custDataLst>
    <p:extLst>
      <p:ext uri="{BB962C8B-B14F-4D97-AF65-F5344CB8AC3E}">
        <p14:creationId xmlns:p14="http://schemas.microsoft.com/office/powerpoint/2010/main" val="8143609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Tree>
    <p:extLst>
      <p:ext uri="{BB962C8B-B14F-4D97-AF65-F5344CB8AC3E}">
        <p14:creationId xmlns:p14="http://schemas.microsoft.com/office/powerpoint/2010/main" val="421429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Plasma Purp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89"/>
            <a:ext cx="5555315" cy="3540984"/>
          </a:xfrm>
        </p:spPr>
        <p:txBody>
          <a:bodyPr anchor="b" anchorCtr="0"/>
          <a:lstStyle>
            <a:lvl1pPr marL="91440" indent="-174625">
              <a:lnSpc>
                <a:spcPct val="100000"/>
              </a:lnSpc>
              <a:spcBef>
                <a:spcPts val="0"/>
              </a:spcBef>
              <a:buNone/>
              <a:tabLst/>
              <a:defRPr lang="en-US" sz="20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t>“</a:t>
            </a:r>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consectetur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adipiscing</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Curabitur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enim</a:t>
            </a:r>
            <a:r>
              <a:rPr lang="en-US" b="1">
                <a:solidFill>
                  <a:srgbClr val="292929"/>
                </a:solidFill>
                <a:effectLst/>
                <a:latin typeface="Arial" panose="020B0604020202020204" pitchFamily="34" charset="0"/>
              </a:rPr>
              <a:t> nisi, </a:t>
            </a:r>
            <a:r>
              <a:rPr lang="en-US" b="1" err="1">
                <a:solidFill>
                  <a:srgbClr val="292929"/>
                </a:solidFill>
                <a:effectLst/>
                <a:latin typeface="Arial" panose="020B0604020202020204" pitchFamily="34" charset="0"/>
              </a:rPr>
              <a:t>pulvinar</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quis</a:t>
            </a:r>
            <a:r>
              <a:rPr lang="en-US" b="1">
                <a:solidFill>
                  <a:srgbClr val="292929"/>
                </a:solidFill>
                <a:effectLst/>
                <a:latin typeface="Arial" panose="020B0604020202020204" pitchFamily="34" charset="0"/>
              </a:rPr>
              <a:t> </a:t>
            </a:r>
            <a:r>
              <a:rPr lang="en-US" b="1" err="1">
                <a:solidFill>
                  <a:srgbClr val="292929"/>
                </a:solidFill>
                <a:effectLst/>
                <a:latin typeface="Arial" panose="020B0604020202020204" pitchFamily="34" charset="0"/>
              </a:rPr>
              <a:t>fermentum</a:t>
            </a:r>
            <a:r>
              <a:rPr lang="en-US" b="1">
                <a:solidFill>
                  <a:srgbClr val="292929"/>
                </a:solidFill>
                <a:effectLst/>
                <a:latin typeface="Arial" panose="020B0604020202020204" pitchFamily="34" charset="0"/>
              </a:rPr>
              <a:t>.</a:t>
            </a:r>
            <a:r>
              <a:rPr lang="en-US">
                <a:solidFill>
                  <a:srgbClr val="000000"/>
                </a:solidFill>
                <a:effectLst/>
                <a:latin typeface="Arial" panose="020B0604020202020204" pitchFamily="34" charset="0"/>
              </a:rPr>
              <a:t> 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823790"/>
            <a:ext cx="5555316" cy="890548"/>
          </a:xfrm>
        </p:spPr>
        <p:txBody>
          <a:bodyPr/>
          <a:lstStyle>
            <a:lvl1pPr marL="285750" indent="-111125">
              <a:buFont typeface="Helvetica" pitchFamily="2" charset="0"/>
              <a:buChar char="-"/>
              <a:tabLst/>
              <a:defRPr b="1" i="1" cap="all" spc="80" baseline="0">
                <a:solidFill>
                  <a:schemeClr val="accent1"/>
                </a:solidFill>
              </a:defRPr>
            </a:lvl1pPr>
          </a:lstStyle>
          <a:p>
            <a:pPr lvl="0"/>
            <a:r>
              <a:rPr lang="en-US"/>
              <a:t>Sara Smith</a:t>
            </a:r>
          </a:p>
        </p:txBody>
      </p:sp>
      <p:sp>
        <p:nvSpPr>
          <p:cNvPr id="10" name="Picture Placeholder 10">
            <a:extLst>
              <a:ext uri="{FF2B5EF4-FFF2-40B4-BE49-F238E27FC236}">
                <a16:creationId xmlns:a16="http://schemas.microsoft.com/office/drawing/2014/main" id="{461DE60A-FB9D-184B-B9FF-3124D86342B8}"/>
              </a:ext>
            </a:extLst>
          </p:cNvPr>
          <p:cNvSpPr>
            <a:spLocks noGrp="1"/>
          </p:cNvSpPr>
          <p:nvPr>
            <p:ph type="pic" sz="quarter" idx="13" hasCustomPrompt="1"/>
          </p:nvPr>
        </p:nvSpPr>
        <p:spPr>
          <a:xfrm rot="10800000">
            <a:off x="10442975" y="709786"/>
            <a:ext cx="5449296" cy="5448411"/>
          </a:xfrm>
          <a:prstGeom prst="ellipse">
            <a:avLst/>
          </a:prstGeom>
          <a:solidFill>
            <a:srgbClr val="634DA0">
              <a:alpha val="85000"/>
            </a:srgbClr>
          </a:solidFill>
          <a:ln>
            <a:noFill/>
          </a:ln>
        </p:spPr>
        <p:txBody>
          <a:bodyPr vert="horz" lIns="91440" tIns="45720" rIns="91440" bIns="45720" rtlCol="0" anchor="ctr" anchorCtr="0">
            <a:noAutofit/>
          </a:bodyPr>
          <a:lstStyle>
            <a:lvl1pPr marL="119063" indent="-119063">
              <a:buNone/>
              <a:defRPr lang="en-US"/>
            </a:lvl1pPr>
          </a:lstStyle>
          <a:p>
            <a:pPr marL="0" lvl="0" indent="0" algn="ctr"/>
            <a:r>
              <a:rPr lang="en-US"/>
              <a:t>  </a:t>
            </a:r>
          </a:p>
        </p:txBody>
      </p:sp>
    </p:spTree>
    <p:extLst>
      <p:ext uri="{BB962C8B-B14F-4D97-AF65-F5344CB8AC3E}">
        <p14:creationId xmlns:p14="http://schemas.microsoft.com/office/powerpoint/2010/main" val="1139465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283908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7" name="Oval 6"/>
          <p:cNvSpPr>
            <a:spLocks noChangeAspect="1"/>
          </p:cNvSpPr>
          <p:nvPr/>
        </p:nvSpPr>
        <p:spPr>
          <a:xfrm>
            <a:off x="10442183" y="711200"/>
            <a:ext cx="5449824" cy="5449824"/>
          </a:xfrm>
          <a:prstGeom prst="ellipse">
            <a:avLst/>
          </a:prstGeom>
          <a:solidFill>
            <a:srgbClr val="179A9A">
              <a:alpha val="85000"/>
            </a:srgbClr>
          </a:solidFill>
          <a:ln>
            <a:noFill/>
          </a:ln>
        </p:spPr>
        <p:txBody>
          <a:bodyPr vert="horz" lIns="91440" tIns="45720" rIns="91440" bIns="45720" rtlCol="0" anchor="ctr" anchorCtr="0">
            <a:noAutofit/>
          </a:bodyPr>
          <a:lstStyle/>
          <a:p>
            <a:pPr lvl="0" indent="0" algn="ctr" defTabSz="685166">
              <a:lnSpc>
                <a:spcPct val="90000"/>
              </a:lnSpc>
              <a:spcBef>
                <a:spcPts val="749"/>
              </a:spcBef>
              <a:buClrTx/>
              <a:buSzPct val="100000"/>
              <a:buFont typeface="Arial" charset="0"/>
              <a:buNone/>
              <a:tabLst/>
            </a:pPr>
            <a:endParaRPr lang="en-US" sz="1600" b="0">
              <a:solidFill>
                <a:schemeClr val="tx1">
                  <a:alpha val="10000"/>
                </a:schemeClr>
              </a:solidFill>
              <a:latin typeface="Arial" charset="0"/>
              <a:ea typeface="Arial" charset="0"/>
              <a:cs typeface="Arial" charset="0"/>
            </a:endParaRPr>
          </a:p>
        </p:txBody>
      </p:sp>
    </p:spTree>
    <p:extLst>
      <p:ext uri="{BB962C8B-B14F-4D97-AF65-F5344CB8AC3E}">
        <p14:creationId xmlns:p14="http://schemas.microsoft.com/office/powerpoint/2010/main" val="4059336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lasma Squares">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5" name="Picture Placeholder 4">
            <a:extLst>
              <a:ext uri="{FF2B5EF4-FFF2-40B4-BE49-F238E27FC236}">
                <a16:creationId xmlns:a16="http://schemas.microsoft.com/office/drawing/2014/main" id="{C2A97ADE-6919-5B40-872C-A0BF20525062}"/>
              </a:ext>
            </a:extLst>
          </p:cNvPr>
          <p:cNvSpPr>
            <a:spLocks noGrp="1"/>
          </p:cNvSpPr>
          <p:nvPr>
            <p:ph type="pic" sz="quarter" idx="15"/>
          </p:nvPr>
        </p:nvSpPr>
        <p:spPr>
          <a:xfrm>
            <a:off x="6732603" y="859386"/>
            <a:ext cx="2724148" cy="2883028"/>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0" name="Picture Placeholder 4">
            <a:extLst>
              <a:ext uri="{FF2B5EF4-FFF2-40B4-BE49-F238E27FC236}">
                <a16:creationId xmlns:a16="http://schemas.microsoft.com/office/drawing/2014/main" id="{DAF92D32-483D-7745-8702-A3856DB79B9A}"/>
              </a:ext>
            </a:extLst>
          </p:cNvPr>
          <p:cNvSpPr>
            <a:spLocks noGrp="1"/>
          </p:cNvSpPr>
          <p:nvPr>
            <p:ph type="pic" sz="quarter" idx="16"/>
          </p:nvPr>
        </p:nvSpPr>
        <p:spPr>
          <a:xfrm>
            <a:off x="8354172" y="1794107"/>
            <a:ext cx="3108075" cy="256320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2" name="Picture Placeholder 4">
            <a:extLst>
              <a:ext uri="{FF2B5EF4-FFF2-40B4-BE49-F238E27FC236}">
                <a16:creationId xmlns:a16="http://schemas.microsoft.com/office/drawing/2014/main" id="{0AF75C6C-83B2-804A-B239-7948ECA2E32E}"/>
              </a:ext>
            </a:extLst>
          </p:cNvPr>
          <p:cNvSpPr>
            <a:spLocks noGrp="1"/>
          </p:cNvSpPr>
          <p:nvPr>
            <p:ph type="pic" sz="quarter" idx="17"/>
          </p:nvPr>
        </p:nvSpPr>
        <p:spPr>
          <a:xfrm>
            <a:off x="7020616" y="3500988"/>
            <a:ext cx="2287712" cy="2340573"/>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3" name="Picture Placeholder 4">
            <a:extLst>
              <a:ext uri="{FF2B5EF4-FFF2-40B4-BE49-F238E27FC236}">
                <a16:creationId xmlns:a16="http://schemas.microsoft.com/office/drawing/2014/main" id="{725DDF12-BF79-8F41-B508-03B77BE802A3}"/>
              </a:ext>
            </a:extLst>
          </p:cNvPr>
          <p:cNvSpPr>
            <a:spLocks noGrp="1"/>
          </p:cNvSpPr>
          <p:nvPr>
            <p:ph type="pic" sz="quarter" idx="18"/>
          </p:nvPr>
        </p:nvSpPr>
        <p:spPr>
          <a:xfrm>
            <a:off x="9554432" y="3933248"/>
            <a:ext cx="2075677" cy="133581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Tree>
    <p:extLst>
      <p:ext uri="{BB962C8B-B14F-4D97-AF65-F5344CB8AC3E}">
        <p14:creationId xmlns:p14="http://schemas.microsoft.com/office/powerpoint/2010/main" val="3704660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lasma Blank">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3167845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A55356-930D-044D-93A4-9DE2EFB15E3C}"/>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3370729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9D233-AC6E-C84A-92FB-BD6C6D888AAB}"/>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041665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3297A-23D2-C641-BB9E-A066449F3BD0}"/>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147266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1115256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77353" y="6234295"/>
            <a:ext cx="2451663" cy="2251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58057" y="558802"/>
            <a:ext cx="2377440" cy="322083"/>
          </a:xfrm>
          <a:prstGeom prst="rect">
            <a:avLst/>
          </a:prstGeom>
        </p:spPr>
      </p:pic>
      <p:sp>
        <p:nvSpPr>
          <p:cNvPr id="7"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sp>
        <p:nvSpPr>
          <p:cNvPr id="9"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4004237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R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42432A-0874-7B40-A227-1A37C10ED7F7}"/>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460861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5B989-99A3-2246-BC83-98A5FA475DB2}"/>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4130936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19C28-EF7B-3847-B16E-B1599817DE3E}"/>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EDCC3A6-45A5-174D-91D8-F4C50BCEDEC5}"/>
              </a:ext>
            </a:extLst>
          </p:cNvPr>
          <p:cNvPicPr>
            <a:picLocks noChangeAspect="1"/>
          </p:cNvPicPr>
          <p:nvPr/>
        </p:nvPicPr>
        <p:blipFill>
          <a:blip r:embed="rId3">
            <a:biLevel thresh="25000"/>
          </a:blip>
          <a:stretch>
            <a:fillRect/>
          </a:stretch>
        </p:blipFill>
        <p:spPr>
          <a:xfrm>
            <a:off x="530087" y="6157029"/>
            <a:ext cx="2544417" cy="374595"/>
          </a:xfrm>
          <a:prstGeom prst="rect">
            <a:avLst/>
          </a:prstGeom>
        </p:spPr>
      </p:pic>
      <p:pic>
        <p:nvPicPr>
          <p:cNvPr id="10" name="Picture 9">
            <a:extLst>
              <a:ext uri="{FF2B5EF4-FFF2-40B4-BE49-F238E27FC236}">
                <a16:creationId xmlns:a16="http://schemas.microsoft.com/office/drawing/2014/main" id="{7A415684-0394-FD4F-8F61-58FA2BDD7FA0}"/>
              </a:ext>
            </a:extLst>
          </p:cNvPr>
          <p:cNvPicPr>
            <a:picLocks noChangeAspect="1"/>
          </p:cNvPicPr>
          <p:nvPr/>
        </p:nvPicPr>
        <p:blipFill>
          <a:blip r:embed="rId4">
            <a:biLevel thresh="25000"/>
          </a:blip>
          <a:stretch>
            <a:fillRect/>
          </a:stretch>
        </p:blipFill>
        <p:spPr>
          <a:xfrm>
            <a:off x="530089" y="527807"/>
            <a:ext cx="2406593" cy="354304"/>
          </a:xfrm>
          <a:prstGeom prst="rect">
            <a:avLst/>
          </a:prstGeom>
        </p:spPr>
      </p:pic>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9" y="1600866"/>
            <a:ext cx="5820356" cy="2311180"/>
          </a:xfrm>
        </p:spPr>
        <p:txBody>
          <a:bodyPr anchor="b" anchorCtr="0"/>
          <a:lstStyle>
            <a:lvl1pPr marL="0" indent="0">
              <a:lnSpc>
                <a:spcPct val="100000"/>
              </a:lnSpc>
              <a:spcBef>
                <a:spcPts val="0"/>
              </a:spcBef>
              <a:buNone/>
              <a:defRPr sz="4300" b="1">
                <a:solidFill>
                  <a:schemeClr val="bg1"/>
                </a:solidFill>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
        <p:nvSpPr>
          <p:cNvPr id="19" name="Text Placeholder 17">
            <a:extLst>
              <a:ext uri="{FF2B5EF4-FFF2-40B4-BE49-F238E27FC236}">
                <a16:creationId xmlns:a16="http://schemas.microsoft.com/office/drawing/2014/main" id="{8DE65756-E88C-CE4F-8C37-64D07CC76B21}"/>
              </a:ext>
            </a:extLst>
          </p:cNvPr>
          <p:cNvSpPr>
            <a:spLocks noGrp="1"/>
          </p:cNvSpPr>
          <p:nvPr>
            <p:ph type="body" sz="quarter" idx="11" hasCustomPrompt="1"/>
          </p:nvPr>
        </p:nvSpPr>
        <p:spPr>
          <a:xfrm>
            <a:off x="424069" y="4145283"/>
            <a:ext cx="5820356" cy="1569057"/>
          </a:xfrm>
        </p:spPr>
        <p:txBody>
          <a:bodyPr/>
          <a:lstStyle>
            <a:lvl1pPr>
              <a:defRPr>
                <a:solidFill>
                  <a:schemeClr val="bg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129285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4" name="Text Placeholder 2"/>
          <p:cNvSpPr>
            <a:spLocks noGrp="1"/>
          </p:cNvSpPr>
          <p:nvPr>
            <p:ph idx="1"/>
          </p:nvPr>
        </p:nvSpPr>
        <p:spPr bwMode="auto">
          <a:xfrm>
            <a:off x="612648" y="841248"/>
            <a:ext cx="10972800" cy="4114800"/>
          </a:xfrm>
          <a:prstGeom prst="rect">
            <a:avLst/>
          </a:prstGeom>
          <a:noFill/>
          <a:ln>
            <a:noFill/>
          </a:ln>
          <a:extLst>
            <a:ext uri="{FAA26D3D-D897-4be2-8F04-BA451C77F1D7}"/>
          </a:extLst>
        </p:spPr>
        <p:txBody>
          <a:bodyPr/>
          <a:lstStyle>
            <a:lvl1pPr>
              <a:defRPr>
                <a:solidFill>
                  <a:srgbClr val="595959"/>
                </a:solidFill>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Placeholder 1">
            <a:extLst>
              <a:ext uri="{FF2B5EF4-FFF2-40B4-BE49-F238E27FC236}">
                <a16:creationId xmlns:a16="http://schemas.microsoft.com/office/drawing/2014/main" id="{0174160E-578C-4CDE-9F20-8D72E51ED650}"/>
              </a:ext>
            </a:extLst>
          </p:cNvPr>
          <p:cNvSpPr>
            <a:spLocks noGrp="1"/>
          </p:cNvSpPr>
          <p:nvPr>
            <p:ph type="title"/>
          </p:nvPr>
        </p:nvSpPr>
        <p:spPr bwMode="auto">
          <a:xfrm>
            <a:off x="612648" y="5105400"/>
            <a:ext cx="10972800" cy="1371600"/>
          </a:xfrm>
          <a:prstGeom prst="rect">
            <a:avLst/>
          </a:prstGeom>
          <a:noFill/>
          <a:ln w="9525">
            <a:noFill/>
            <a:miter lim="800000"/>
            <a:headEnd/>
            <a:tailEnd/>
          </a:ln>
        </p:spPr>
        <p:txBody>
          <a:bodyPr vert="horz" wrap="square" lIns="0" tIns="0" rIns="91342" bIns="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32155919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Slide 6">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7" name="Picture 6">
            <a:extLst>
              <a:ext uri="{FF2B5EF4-FFF2-40B4-BE49-F238E27FC236}">
                <a16:creationId xmlns:a16="http://schemas.microsoft.com/office/drawing/2014/main" id="{1DD2DF81-5B22-41DA-A459-C5A951DDB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3532C13-35C3-4FD8-8DB5-20F78F4572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9" name="Picture 8">
            <a:extLst>
              <a:ext uri="{FF2B5EF4-FFF2-40B4-BE49-F238E27FC236}">
                <a16:creationId xmlns:a16="http://schemas.microsoft.com/office/drawing/2014/main" id="{70DAE437-3815-4865-A95E-BB0DC092F657}"/>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354844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Centered">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213851" y="6388102"/>
            <a:ext cx="2743200" cy="365125"/>
          </a:xfrm>
          <a:prstGeom prst="rect">
            <a:avLst/>
          </a:prstGeom>
        </p:spPr>
        <p:txBody>
          <a:bodyPr vert="horz" lIns="91440" tIns="45720" rIns="91440" bIns="45720" rtlCol="0" anchor="ctr"/>
          <a:lstStyle>
            <a:lvl1pPr algn="r">
              <a:defRPr sz="999">
                <a:solidFill>
                  <a:schemeClr val="tx1">
                    <a:lumMod val="50000"/>
                    <a:lumOff val="50000"/>
                  </a:schemeClr>
                </a:solidFill>
              </a:defRPr>
            </a:lvl1pPr>
          </a:lstStyle>
          <a:p>
            <a:fld id="{A07688AB-2C14-4891-867F-959E67590B56}" type="slidenum">
              <a:rPr lang="en-US" smtClean="0"/>
              <a:t>‹#›</a:t>
            </a:fld>
            <a:endParaRPr lang="en-US"/>
          </a:p>
        </p:txBody>
      </p:sp>
      <p:sp>
        <p:nvSpPr>
          <p:cNvPr id="10" name="Text Placeholder 9"/>
          <p:cNvSpPr>
            <a:spLocks noGrp="1"/>
          </p:cNvSpPr>
          <p:nvPr>
            <p:ph type="body" sz="quarter" idx="13" hasCustomPrompt="1"/>
          </p:nvPr>
        </p:nvSpPr>
        <p:spPr>
          <a:xfrm>
            <a:off x="338669" y="1093524"/>
            <a:ext cx="11617855" cy="589227"/>
          </a:xfrm>
        </p:spPr>
        <p:txBody>
          <a:bodyPr>
            <a:noAutofit/>
          </a:bodyPr>
          <a:lstStyle>
            <a:lvl1pPr marL="0" indent="0" algn="ctr">
              <a:buNone/>
              <a:defRPr sz="1999" b="1" i="0" cap="none" spc="0" baseline="0">
                <a:solidFill>
                  <a:schemeClr val="accent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Click to edit master text styles</a:t>
            </a:r>
          </a:p>
        </p:txBody>
      </p:sp>
      <p:sp>
        <p:nvSpPr>
          <p:cNvPr id="11" name="Text Placeholder 9"/>
          <p:cNvSpPr>
            <a:spLocks noGrp="1"/>
          </p:cNvSpPr>
          <p:nvPr>
            <p:ph type="body" sz="quarter" idx="14" hasCustomPrompt="1"/>
          </p:nvPr>
        </p:nvSpPr>
        <p:spPr>
          <a:xfrm>
            <a:off x="338669" y="341313"/>
            <a:ext cx="11617855" cy="752211"/>
          </a:xfrm>
        </p:spPr>
        <p:txBody>
          <a:bodyPr>
            <a:noAutofit/>
          </a:bodyPr>
          <a:lstStyle>
            <a:lvl1pPr marL="0" indent="0" algn="ctr">
              <a:buNone/>
              <a:defRPr sz="4496" b="1" i="0" cap="none" spc="0" baseline="0">
                <a:solidFill>
                  <a:schemeClr val="tx1"/>
                </a:solidFill>
                <a:latin typeface="Arial" charset="0"/>
                <a:ea typeface="Arial" charset="0"/>
                <a:cs typeface="Arial" charset="0"/>
              </a:defRPr>
            </a:lvl1pPr>
            <a:lvl2pPr marL="190319" indent="0">
              <a:buNone/>
              <a:defRPr b="0"/>
            </a:lvl2pPr>
            <a:lvl3pPr marL="422932" indent="0">
              <a:buNone/>
              <a:defRPr b="0"/>
            </a:lvl3pPr>
            <a:lvl4pPr marL="666118" indent="0">
              <a:buNone/>
              <a:defRPr b="0"/>
            </a:lvl4pPr>
            <a:lvl5pPr marL="898730" indent="0">
              <a:buNone/>
              <a:defRPr b="0"/>
            </a:lvl5pPr>
          </a:lstStyle>
          <a:p>
            <a:pPr lvl="0"/>
            <a:r>
              <a:rPr lang="en-US"/>
              <a:t>Lorem ipsum</a:t>
            </a:r>
          </a:p>
        </p:txBody>
      </p:sp>
    </p:spTree>
    <p:extLst>
      <p:ext uri="{BB962C8B-B14F-4D97-AF65-F5344CB8AC3E}">
        <p14:creationId xmlns:p14="http://schemas.microsoft.com/office/powerpoint/2010/main" val="3337741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6_Title Slide 6">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ctrTitle" hasCustomPrompt="1"/>
          </p:nvPr>
        </p:nvSpPr>
        <p:spPr>
          <a:xfrm>
            <a:off x="878128" y="1593887"/>
            <a:ext cx="6191251" cy="2387600"/>
          </a:xfrm>
        </p:spPr>
        <p:txBody>
          <a:bodyPr anchor="b">
            <a:noAutofit/>
          </a:bodyPr>
          <a:lstStyle>
            <a:lvl1pPr marL="0" marR="0" indent="0" algn="l" defTabSz="913532" rtl="0" eaLnBrk="1" fontAlgn="auto" latinLnBrk="0" hangingPunct="1">
              <a:lnSpc>
                <a:spcPct val="90000"/>
              </a:lnSpc>
              <a:spcBef>
                <a:spcPct val="0"/>
              </a:spcBef>
              <a:spcAft>
                <a:spcPts val="0"/>
              </a:spcAft>
              <a:buClrTx/>
              <a:buSzTx/>
              <a:buFontTx/>
              <a:buNone/>
              <a:tabLst/>
              <a:defRPr sz="4995" b="1" i="0" spc="0" baseline="0">
                <a:solidFill>
                  <a:schemeClr val="bg1"/>
                </a:solidFill>
                <a:latin typeface="Arial" charset="0"/>
                <a:ea typeface="Arial" charset="0"/>
                <a:cs typeface="Arial" charset="0"/>
              </a:defRPr>
            </a:lvl1pPr>
          </a:lstStyle>
          <a:p>
            <a:r>
              <a:rPr lang="en-US"/>
              <a:t>Click to Edit </a:t>
            </a:r>
            <a:br>
              <a:rPr lang="en-US"/>
            </a:br>
            <a:r>
              <a:rPr lang="en-US"/>
              <a:t>Master Title Style</a:t>
            </a:r>
          </a:p>
        </p:txBody>
      </p:sp>
      <p:sp>
        <p:nvSpPr>
          <p:cNvPr id="15" name="Subtitle 2"/>
          <p:cNvSpPr>
            <a:spLocks noGrp="1"/>
          </p:cNvSpPr>
          <p:nvPr>
            <p:ph type="subTitle" idx="1" hasCustomPrompt="1"/>
          </p:nvPr>
        </p:nvSpPr>
        <p:spPr>
          <a:xfrm>
            <a:off x="878128" y="4052397"/>
            <a:ext cx="6191251" cy="1655761"/>
          </a:xfrm>
        </p:spPr>
        <p:txBody>
          <a:bodyPr>
            <a:noAutofit/>
          </a:bodyPr>
          <a:lstStyle>
            <a:lvl1pPr marL="0" indent="0" algn="l">
              <a:buNone/>
              <a:defRPr sz="2331" b="0" i="0" spc="41" baseline="0">
                <a:solidFill>
                  <a:schemeClr val="bg1"/>
                </a:solidFill>
                <a:latin typeface="Arial" charset="0"/>
                <a:ea typeface="Arial" charset="0"/>
                <a:cs typeface="Arial" charset="0"/>
              </a:defRPr>
            </a:lvl1pPr>
            <a:lvl2pPr marL="456766" indent="0" algn="ctr">
              <a:buNone/>
              <a:defRPr sz="1999"/>
            </a:lvl2pPr>
            <a:lvl3pPr marL="913532" indent="0" algn="ctr">
              <a:buNone/>
              <a:defRPr sz="1799"/>
            </a:lvl3pPr>
            <a:lvl4pPr marL="1370296" indent="0" algn="ctr">
              <a:buNone/>
              <a:defRPr sz="1599"/>
            </a:lvl4pPr>
            <a:lvl5pPr marL="1827062" indent="0" algn="ctr">
              <a:buNone/>
              <a:defRPr sz="1599"/>
            </a:lvl5pPr>
            <a:lvl6pPr marL="2283828"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pic>
        <p:nvPicPr>
          <p:cNvPr id="17" name="Picture 16">
            <a:extLst>
              <a:ext uri="{FF2B5EF4-FFF2-40B4-BE49-F238E27FC236}">
                <a16:creationId xmlns:a16="http://schemas.microsoft.com/office/drawing/2014/main" id="{503E4B1E-2ACE-234B-8BBC-A4FEF451B0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129" y="558801"/>
            <a:ext cx="3091031" cy="418756"/>
          </a:xfrm>
          <a:prstGeom prst="rect">
            <a:avLst/>
          </a:prstGeom>
          <a:effectLst/>
        </p:spPr>
      </p:pic>
      <p:pic>
        <p:nvPicPr>
          <p:cNvPr id="18" name="Picture 17">
            <a:extLst>
              <a:ext uri="{FF2B5EF4-FFF2-40B4-BE49-F238E27FC236}">
                <a16:creationId xmlns:a16="http://schemas.microsoft.com/office/drawing/2014/main" id="{16E1F7B7-40FB-854E-BD84-16A0ACD9CE4C}"/>
              </a:ext>
            </a:extLst>
          </p:cNvPr>
          <p:cNvPicPr>
            <a:picLocks noChangeAspect="1"/>
          </p:cNvPicPr>
          <p:nvPr/>
        </p:nvPicPr>
        <p:blipFill rotWithShape="1">
          <a:blip r:embed="rId4">
            <a:extLst>
              <a:ext uri="{28A0092B-C50C-407E-A947-70E740481C1C}">
                <a14:useLocalDpi xmlns:a14="http://schemas.microsoft.com/office/drawing/2010/main"/>
              </a:ext>
            </a:extLst>
          </a:blip>
          <a:srcRect t="37803" b="40741"/>
          <a:stretch/>
        </p:blipFill>
        <p:spPr>
          <a:xfrm>
            <a:off x="648306" y="6165608"/>
            <a:ext cx="3002373" cy="322083"/>
          </a:xfrm>
          <a:prstGeom prst="rect">
            <a:avLst/>
          </a:prstGeom>
        </p:spPr>
      </p:pic>
    </p:spTree>
    <p:extLst>
      <p:ext uri="{BB962C8B-B14F-4D97-AF65-F5344CB8AC3E}">
        <p14:creationId xmlns:p14="http://schemas.microsoft.com/office/powerpoint/2010/main" val="36191408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96B8-B6A4-4685-BC27-D5BB80ECB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3B03A9-A6A1-4FAD-80EC-7F48C84D6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60C22-0DF9-44DA-9EF8-F63A4BAAED1F}"/>
              </a:ext>
            </a:extLst>
          </p:cNvPr>
          <p:cNvSpPr>
            <a:spLocks noGrp="1"/>
          </p:cNvSpPr>
          <p:nvPr>
            <p:ph type="dt" sz="half" idx="10"/>
          </p:nvPr>
        </p:nvSpPr>
        <p:spPr/>
        <p:txBody>
          <a:bodyPr/>
          <a:lstStyle/>
          <a:p>
            <a:fld id="{1C5E964B-D915-48B3-9FD7-880CB982526F}" type="datetimeFigureOut">
              <a:rPr lang="en-US" smtClean="0"/>
              <a:t>12/8/2022</a:t>
            </a:fld>
            <a:endParaRPr lang="en-US"/>
          </a:p>
        </p:txBody>
      </p:sp>
      <p:sp>
        <p:nvSpPr>
          <p:cNvPr id="5" name="Footer Placeholder 4">
            <a:extLst>
              <a:ext uri="{FF2B5EF4-FFF2-40B4-BE49-F238E27FC236}">
                <a16:creationId xmlns:a16="http://schemas.microsoft.com/office/drawing/2014/main" id="{75AF7F94-DE6B-4B71-B8BB-07E6481D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872E8-F58C-4CF5-9805-9998E25DBF58}"/>
              </a:ext>
            </a:extLst>
          </p:cNvPr>
          <p:cNvSpPr>
            <a:spLocks noGrp="1"/>
          </p:cNvSpPr>
          <p:nvPr>
            <p:ph type="sldNum" sz="quarter" idx="12"/>
          </p:nvPr>
        </p:nvSpPr>
        <p:spPr/>
        <p:txBody>
          <a:bodyPr/>
          <a:lstStyle/>
          <a:p>
            <a:fld id="{06A7E41F-A1B1-45AE-B68E-B154CF286966}" type="slidenum">
              <a:rPr lang="en-US" smtClean="0"/>
              <a:t>‹#›</a:t>
            </a:fld>
            <a:endParaRPr lang="en-US"/>
          </a:p>
        </p:txBody>
      </p:sp>
    </p:spTree>
    <p:extLst>
      <p:ext uri="{BB962C8B-B14F-4D97-AF65-F5344CB8AC3E}">
        <p14:creationId xmlns:p14="http://schemas.microsoft.com/office/powerpoint/2010/main" val="1948528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72D04-1990-42B0-A6AA-88C893DF01E8}"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18AA7-C45A-4392-AFE7-78B7565A2F10}" type="slidenum">
              <a:rPr lang="en-US" smtClean="0"/>
              <a:t>‹#›</a:t>
            </a:fld>
            <a:endParaRPr lang="en-US"/>
          </a:p>
        </p:txBody>
      </p:sp>
    </p:spTree>
    <p:extLst>
      <p:ext uri="{BB962C8B-B14F-4D97-AF65-F5344CB8AC3E}">
        <p14:creationId xmlns:p14="http://schemas.microsoft.com/office/powerpoint/2010/main" val="429103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Plasma Green">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11" name="Picture Placeholder 10">
            <a:extLst>
              <a:ext uri="{FF2B5EF4-FFF2-40B4-BE49-F238E27FC236}">
                <a16:creationId xmlns:a16="http://schemas.microsoft.com/office/drawing/2014/main" id="{461DE60A-FB9D-184B-B9FF-3124D86342B8}"/>
              </a:ext>
            </a:extLst>
          </p:cNvPr>
          <p:cNvSpPr>
            <a:spLocks noGrp="1"/>
          </p:cNvSpPr>
          <p:nvPr>
            <p:ph type="pic" sz="quarter" idx="12"/>
          </p:nvPr>
        </p:nvSpPr>
        <p:spPr>
          <a:xfrm>
            <a:off x="6244423" y="711201"/>
            <a:ext cx="5449296" cy="5448411"/>
          </a:xfrm>
          <a:prstGeom prst="ellipse">
            <a:avLst/>
          </a:prstGeom>
          <a:solidFill>
            <a:schemeClr val="bg1">
              <a:lumMod val="95000"/>
            </a:schemeClr>
          </a:solidFill>
          <a:ln>
            <a:noFill/>
          </a:ln>
        </p:spPr>
        <p:txBody>
          <a:bodyPr anchor="ctr" anchorCtr="0"/>
          <a:lstStyle>
            <a:lvl1pPr marL="0" indent="0" algn="ctr">
              <a:buNone/>
              <a:defRPr/>
            </a:lvl1pPr>
          </a:lstStyle>
          <a:p>
            <a:r>
              <a:rPr lang="en-US"/>
              <a:t>Click icon to add picture</a:t>
            </a: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7" name="Oval 6"/>
          <p:cNvSpPr>
            <a:spLocks noChangeAspect="1"/>
          </p:cNvSpPr>
          <p:nvPr/>
        </p:nvSpPr>
        <p:spPr>
          <a:xfrm>
            <a:off x="10442183" y="711200"/>
            <a:ext cx="5449824" cy="5449824"/>
          </a:xfrm>
          <a:prstGeom prst="ellipse">
            <a:avLst/>
          </a:prstGeom>
          <a:solidFill>
            <a:srgbClr val="179A9A">
              <a:alpha val="85000"/>
            </a:srgbClr>
          </a:solidFill>
          <a:ln>
            <a:noFill/>
          </a:ln>
        </p:spPr>
        <p:txBody>
          <a:bodyPr vert="horz" lIns="91440" tIns="45720" rIns="91440" bIns="45720" rtlCol="0" anchor="ctr" anchorCtr="0">
            <a:noAutofit/>
          </a:bodyPr>
          <a:lstStyle/>
          <a:p>
            <a:pPr lvl="0" indent="0" algn="ctr" defTabSz="685166">
              <a:lnSpc>
                <a:spcPct val="90000"/>
              </a:lnSpc>
              <a:spcBef>
                <a:spcPts val="749"/>
              </a:spcBef>
              <a:buClrTx/>
              <a:buSzPct val="100000"/>
              <a:buFont typeface="Arial" charset="0"/>
              <a:buNone/>
              <a:tabLst/>
            </a:pPr>
            <a:endParaRPr lang="en-US" sz="1600" b="0">
              <a:solidFill>
                <a:schemeClr val="tx1">
                  <a:alpha val="10000"/>
                </a:schemeClr>
              </a:solidFill>
              <a:latin typeface="Arial" charset="0"/>
              <a:ea typeface="Arial" charset="0"/>
              <a:cs typeface="Arial" charset="0"/>
            </a:endParaRPr>
          </a:p>
        </p:txBody>
      </p:sp>
    </p:spTree>
    <p:extLst>
      <p:ext uri="{BB962C8B-B14F-4D97-AF65-F5344CB8AC3E}">
        <p14:creationId xmlns:p14="http://schemas.microsoft.com/office/powerpoint/2010/main" val="284879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lasma Squares">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
        <p:nvSpPr>
          <p:cNvPr id="5" name="Picture Placeholder 4">
            <a:extLst>
              <a:ext uri="{FF2B5EF4-FFF2-40B4-BE49-F238E27FC236}">
                <a16:creationId xmlns:a16="http://schemas.microsoft.com/office/drawing/2014/main" id="{C2A97ADE-6919-5B40-872C-A0BF20525062}"/>
              </a:ext>
            </a:extLst>
          </p:cNvPr>
          <p:cNvSpPr>
            <a:spLocks noGrp="1"/>
          </p:cNvSpPr>
          <p:nvPr>
            <p:ph type="pic" sz="quarter" idx="15"/>
          </p:nvPr>
        </p:nvSpPr>
        <p:spPr>
          <a:xfrm>
            <a:off x="6732603" y="859386"/>
            <a:ext cx="2724148" cy="2883028"/>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0" name="Picture Placeholder 4">
            <a:extLst>
              <a:ext uri="{FF2B5EF4-FFF2-40B4-BE49-F238E27FC236}">
                <a16:creationId xmlns:a16="http://schemas.microsoft.com/office/drawing/2014/main" id="{DAF92D32-483D-7745-8702-A3856DB79B9A}"/>
              </a:ext>
            </a:extLst>
          </p:cNvPr>
          <p:cNvSpPr>
            <a:spLocks noGrp="1"/>
          </p:cNvSpPr>
          <p:nvPr>
            <p:ph type="pic" sz="quarter" idx="16"/>
          </p:nvPr>
        </p:nvSpPr>
        <p:spPr>
          <a:xfrm>
            <a:off x="8354172" y="1794107"/>
            <a:ext cx="3108075" cy="256320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2" name="Picture Placeholder 4">
            <a:extLst>
              <a:ext uri="{FF2B5EF4-FFF2-40B4-BE49-F238E27FC236}">
                <a16:creationId xmlns:a16="http://schemas.microsoft.com/office/drawing/2014/main" id="{0AF75C6C-83B2-804A-B239-7948ECA2E32E}"/>
              </a:ext>
            </a:extLst>
          </p:cNvPr>
          <p:cNvSpPr>
            <a:spLocks noGrp="1"/>
          </p:cNvSpPr>
          <p:nvPr>
            <p:ph type="pic" sz="quarter" idx="17"/>
          </p:nvPr>
        </p:nvSpPr>
        <p:spPr>
          <a:xfrm>
            <a:off x="7020616" y="3500988"/>
            <a:ext cx="2287712" cy="2340573"/>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
        <p:nvSpPr>
          <p:cNvPr id="13" name="Picture Placeholder 4">
            <a:extLst>
              <a:ext uri="{FF2B5EF4-FFF2-40B4-BE49-F238E27FC236}">
                <a16:creationId xmlns:a16="http://schemas.microsoft.com/office/drawing/2014/main" id="{725DDF12-BF79-8F41-B508-03B77BE802A3}"/>
              </a:ext>
            </a:extLst>
          </p:cNvPr>
          <p:cNvSpPr>
            <a:spLocks noGrp="1"/>
          </p:cNvSpPr>
          <p:nvPr>
            <p:ph type="pic" sz="quarter" idx="18"/>
          </p:nvPr>
        </p:nvSpPr>
        <p:spPr>
          <a:xfrm>
            <a:off x="9554432" y="3933248"/>
            <a:ext cx="2075677" cy="1335819"/>
          </a:xfrm>
          <a:solidFill>
            <a:schemeClr val="bg1">
              <a:lumMod val="95000"/>
            </a:schemeClr>
          </a:solidFill>
          <a:ln>
            <a:noFill/>
          </a:ln>
        </p:spPr>
        <p:txBody>
          <a:bodyPr anchor="ctr" anchorCtr="0"/>
          <a:lstStyle>
            <a:lvl1pPr marL="0" indent="0" algn="ctr">
              <a:buNone/>
              <a:defRPr sz="1000">
                <a:solidFill>
                  <a:schemeClr val="tx1">
                    <a:lumMod val="50000"/>
                    <a:lumOff val="50000"/>
                  </a:schemeClr>
                </a:solidFill>
              </a:defRPr>
            </a:lvl1pPr>
          </a:lstStyle>
          <a:p>
            <a:r>
              <a:rPr lang="en-US"/>
              <a:t>Click icon to add picture</a:t>
            </a:r>
          </a:p>
        </p:txBody>
      </p:sp>
    </p:spTree>
    <p:extLst>
      <p:ext uri="{BB962C8B-B14F-4D97-AF65-F5344CB8AC3E}">
        <p14:creationId xmlns:p14="http://schemas.microsoft.com/office/powerpoint/2010/main" val="235808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lasma Blank">
    <p:spTree>
      <p:nvGrpSpPr>
        <p:cNvPr id="1" name=""/>
        <p:cNvGrpSpPr/>
        <p:nvPr/>
      </p:nvGrpSpPr>
      <p:grpSpPr>
        <a:xfrm>
          <a:off x="0" y="0"/>
          <a:ext cx="0" cy="0"/>
          <a:chOff x="0" y="0"/>
          <a:chExt cx="0" cy="0"/>
        </a:xfrm>
      </p:grpSpPr>
      <p:sp>
        <p:nvSpPr>
          <p:cNvPr id="15" name="Text Placeholder 13">
            <a:extLst>
              <a:ext uri="{FF2B5EF4-FFF2-40B4-BE49-F238E27FC236}">
                <a16:creationId xmlns:a16="http://schemas.microsoft.com/office/drawing/2014/main" id="{AA320793-F884-5740-A0C6-F92D1FD4B6C3}"/>
              </a:ext>
            </a:extLst>
          </p:cNvPr>
          <p:cNvSpPr>
            <a:spLocks noGrp="1"/>
          </p:cNvSpPr>
          <p:nvPr>
            <p:ph type="body" sz="quarter" idx="10" hasCustomPrompt="1"/>
          </p:nvPr>
        </p:nvSpPr>
        <p:spPr>
          <a:xfrm>
            <a:off x="424068" y="1144990"/>
            <a:ext cx="5555315" cy="2904875"/>
          </a:xfrm>
        </p:spPr>
        <p:txBody>
          <a:bodyPr anchor="b" anchorCtr="0"/>
          <a:lstStyle>
            <a:lvl1pPr marL="7938" indent="-7938">
              <a:lnSpc>
                <a:spcPct val="100000"/>
              </a:lnSpc>
              <a:spcBef>
                <a:spcPts val="0"/>
              </a:spcBef>
              <a:buNone/>
              <a:tabLst/>
              <a:defRPr lang="en-US" sz="4400" b="1" smtClean="0">
                <a:effectLst/>
              </a:defRPr>
            </a:lvl1pPr>
            <a:lvl2pPr marL="142743" indent="0">
              <a:buNone/>
              <a:defRPr/>
            </a:lvl2pPr>
            <a:lvl3pPr marL="317205" indent="0">
              <a:buNone/>
              <a:defRPr/>
            </a:lvl3pPr>
            <a:lvl4pPr marL="499599" indent="0">
              <a:buNone/>
              <a:defRPr/>
            </a:lvl4pPr>
            <a:lvl5pPr marL="674063" indent="0">
              <a:buNone/>
              <a:defRPr/>
            </a:lvl5pPr>
          </a:lstStyle>
          <a:p>
            <a:r>
              <a:rPr lang="en-US">
                <a:solidFill>
                  <a:srgbClr val="000000"/>
                </a:solidFill>
                <a:effectLst/>
                <a:latin typeface="Arial" panose="020B0604020202020204" pitchFamily="34" charset="0"/>
              </a:rPr>
              <a:t>Lorem ipsum dolor </a:t>
            </a:r>
            <a:r>
              <a:rPr lang="en-US" b="1">
                <a:solidFill>
                  <a:srgbClr val="292929"/>
                </a:solidFill>
                <a:effectLst/>
                <a:latin typeface="Arial" panose="020B0604020202020204" pitchFamily="34" charset="0"/>
              </a:rPr>
              <a:t>sit </a:t>
            </a:r>
            <a:r>
              <a:rPr lang="en-US" b="1" err="1">
                <a:solidFill>
                  <a:srgbClr val="292929"/>
                </a:solidFill>
                <a:effectLst/>
                <a:latin typeface="Arial" panose="020B0604020202020204" pitchFamily="34" charset="0"/>
              </a:rPr>
              <a:t>amet</a:t>
            </a:r>
            <a:r>
              <a:rPr lang="en-US" b="1">
                <a:solidFill>
                  <a:srgbClr val="292929"/>
                </a:solidFill>
                <a:effectLst/>
                <a:latin typeface="Arial" panose="020B0604020202020204" pitchFamily="34" charset="0"/>
              </a:rPr>
              <a:t>  </a:t>
            </a:r>
            <a:endParaRPr lang="en-US">
              <a:solidFill>
                <a:srgbClr val="292929"/>
              </a:solidFill>
              <a:effectLst/>
              <a:latin typeface="Arial" panose="020B0604020202020204" pitchFamily="34" charset="0"/>
            </a:endParaRPr>
          </a:p>
        </p:txBody>
      </p:sp>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424069" y="4293705"/>
            <a:ext cx="5555316" cy="1420635"/>
          </a:xfrm>
        </p:spPr>
        <p:txBody>
          <a:bodyPr/>
          <a:lstStyle>
            <a:lvl1pPr>
              <a:defRPr>
                <a:solidFill>
                  <a:schemeClr val="tx1"/>
                </a:solidFill>
              </a:defRPr>
            </a:lvl1pPr>
          </a:lstStyle>
          <a:p>
            <a:pPr lvl="0"/>
            <a:r>
              <a:rPr lang="en-US" err="1"/>
              <a:t>Mauris</a:t>
            </a:r>
            <a:r>
              <a:rPr lang="en-US"/>
              <a:t> </a:t>
            </a:r>
            <a:r>
              <a:rPr lang="en-US" err="1"/>
              <a:t>consectetur</a:t>
            </a:r>
            <a:r>
              <a:rPr lang="en-US"/>
              <a:t> </a:t>
            </a:r>
            <a:r>
              <a:rPr lang="en-US" err="1"/>
              <a:t>sapien</a:t>
            </a:r>
            <a:endParaRPr lang="en-US"/>
          </a:p>
        </p:txBody>
      </p:sp>
    </p:spTree>
    <p:extLst>
      <p:ext uri="{BB962C8B-B14F-4D97-AF65-F5344CB8AC3E}">
        <p14:creationId xmlns:p14="http://schemas.microsoft.com/office/powerpoint/2010/main" val="65698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A55356-930D-044D-93A4-9DE2EFB15E3C}"/>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571258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9D233-AC6E-C84A-92FB-BD6C6D888AAB}"/>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206952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3297A-23D2-C641-BB9E-A066449F3BD0}"/>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 Placeholder 17">
            <a:extLst>
              <a:ext uri="{FF2B5EF4-FFF2-40B4-BE49-F238E27FC236}">
                <a16:creationId xmlns:a16="http://schemas.microsoft.com/office/drawing/2014/main" id="{DCBEECDA-25CB-9345-B29B-058C38021B33}"/>
              </a:ext>
            </a:extLst>
          </p:cNvPr>
          <p:cNvSpPr>
            <a:spLocks noGrp="1"/>
          </p:cNvSpPr>
          <p:nvPr>
            <p:ph type="body" sz="quarter" idx="14" hasCustomPrompt="1"/>
          </p:nvPr>
        </p:nvSpPr>
        <p:spPr>
          <a:xfrm>
            <a:off x="6297433" y="4145286"/>
            <a:ext cx="5555316" cy="1420635"/>
          </a:xfrm>
        </p:spPr>
        <p:txBody>
          <a:bodyPr/>
          <a:lstStyle>
            <a:lvl1pPr>
              <a:defRPr sz="1650">
                <a:solidFill>
                  <a:schemeClr val="bg1"/>
                </a:solidFill>
                <a:effectLst>
                  <a:outerShdw blurRad="254000" sx="102000" sy="102000" algn="ctr" rotWithShape="0">
                    <a:prstClr val="black">
                      <a:alpha val="20000"/>
                    </a:prstClr>
                  </a:outerShdw>
                </a:effectLst>
              </a:defRPr>
            </a:lvl1pPr>
          </a:lstStyle>
          <a:p>
            <a:pPr lvl="0"/>
            <a:r>
              <a:rPr lang="en-US" err="1"/>
              <a:t>Mauris</a:t>
            </a:r>
            <a:r>
              <a:rPr lang="en-US"/>
              <a:t> </a:t>
            </a:r>
            <a:r>
              <a:rPr lang="en-US" err="1"/>
              <a:t>consectetur</a:t>
            </a:r>
            <a:r>
              <a:rPr lang="en-US"/>
              <a:t> </a:t>
            </a:r>
            <a:r>
              <a:rPr lang="en-US" err="1"/>
              <a:t>sapien</a:t>
            </a:r>
            <a:endParaRPr lang="en-US"/>
          </a:p>
        </p:txBody>
      </p:sp>
      <p:pic>
        <p:nvPicPr>
          <p:cNvPr id="6" name="Picture 5">
            <a:extLst>
              <a:ext uri="{FF2B5EF4-FFF2-40B4-BE49-F238E27FC236}">
                <a16:creationId xmlns:a16="http://schemas.microsoft.com/office/drawing/2014/main" id="{22805E57-F1FE-8248-8A78-01A05082E202}"/>
              </a:ext>
            </a:extLst>
          </p:cNvPr>
          <p:cNvPicPr>
            <a:picLocks noChangeAspect="1"/>
          </p:cNvPicPr>
          <p:nvPr/>
        </p:nvPicPr>
        <p:blipFill>
          <a:blip r:embed="rId3">
            <a:biLevel thresh="25000"/>
          </a:blip>
          <a:stretch>
            <a:fillRect/>
          </a:stretch>
        </p:blipFill>
        <p:spPr>
          <a:xfrm>
            <a:off x="9202316" y="6157029"/>
            <a:ext cx="2544417" cy="374595"/>
          </a:xfrm>
          <a:prstGeom prst="rect">
            <a:avLst/>
          </a:prstGeom>
        </p:spPr>
      </p:pic>
      <p:pic>
        <p:nvPicPr>
          <p:cNvPr id="7" name="Picture 6">
            <a:extLst>
              <a:ext uri="{FF2B5EF4-FFF2-40B4-BE49-F238E27FC236}">
                <a16:creationId xmlns:a16="http://schemas.microsoft.com/office/drawing/2014/main" id="{99986AF2-5224-6542-A066-0AD09EA7C400}"/>
              </a:ext>
            </a:extLst>
          </p:cNvPr>
          <p:cNvPicPr>
            <a:picLocks noChangeAspect="1"/>
          </p:cNvPicPr>
          <p:nvPr/>
        </p:nvPicPr>
        <p:blipFill>
          <a:blip r:embed="rId4">
            <a:biLevel thresh="25000"/>
          </a:blip>
          <a:stretch>
            <a:fillRect/>
          </a:stretch>
        </p:blipFill>
        <p:spPr>
          <a:xfrm>
            <a:off x="9318930" y="527807"/>
            <a:ext cx="2406593" cy="354304"/>
          </a:xfrm>
          <a:prstGeom prst="rect">
            <a:avLst/>
          </a:prstGeom>
        </p:spPr>
      </p:pic>
      <p:sp>
        <p:nvSpPr>
          <p:cNvPr id="8" name="Text Placeholder 13">
            <a:extLst>
              <a:ext uri="{FF2B5EF4-FFF2-40B4-BE49-F238E27FC236}">
                <a16:creationId xmlns:a16="http://schemas.microsoft.com/office/drawing/2014/main" id="{52A71630-12E0-D249-92FD-E28D92E63105}"/>
              </a:ext>
            </a:extLst>
          </p:cNvPr>
          <p:cNvSpPr>
            <a:spLocks noGrp="1"/>
          </p:cNvSpPr>
          <p:nvPr>
            <p:ph type="body" sz="quarter" idx="10" hasCustomPrompt="1"/>
          </p:nvPr>
        </p:nvSpPr>
        <p:spPr>
          <a:xfrm>
            <a:off x="6297433" y="1590265"/>
            <a:ext cx="5555316" cy="2311180"/>
          </a:xfrm>
        </p:spPr>
        <p:txBody>
          <a:bodyPr anchor="b" anchorCtr="0"/>
          <a:lstStyle>
            <a:lvl1pPr marL="0" indent="0">
              <a:lnSpc>
                <a:spcPct val="100000"/>
              </a:lnSpc>
              <a:spcBef>
                <a:spcPts val="0"/>
              </a:spcBef>
              <a:buNone/>
              <a:defRPr sz="4250" b="1">
                <a:solidFill>
                  <a:schemeClr val="bg1"/>
                </a:solidFill>
                <a:effectLst>
                  <a:outerShdw blurRad="254000" algn="ctr" rotWithShape="0">
                    <a:prstClr val="black">
                      <a:alpha val="20000"/>
                    </a:prstClr>
                  </a:outerShdw>
                </a:effectLst>
              </a:defRPr>
            </a:lvl1pPr>
            <a:lvl2pPr marL="142743" indent="0">
              <a:buNone/>
              <a:defRPr/>
            </a:lvl2pPr>
            <a:lvl3pPr marL="317205" indent="0">
              <a:buNone/>
              <a:defRPr/>
            </a:lvl3pPr>
            <a:lvl4pPr marL="499599" indent="0">
              <a:buNone/>
              <a:defRPr/>
            </a:lvl4pPr>
            <a:lvl5pPr marL="674063" indent="0">
              <a:buNone/>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64158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jpe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3.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B00FB-6E92-1242-B7A9-C0890B76B592}"/>
              </a:ext>
            </a:extLst>
          </p:cNvPr>
          <p:cNvPicPr>
            <a:picLocks noChangeAspect="1"/>
          </p:cNvPicPr>
          <p:nvPr/>
        </p:nvPicPr>
        <p:blipFill>
          <a:blip r:embed="rId22"/>
          <a:stretch>
            <a:fillRect/>
          </a:stretch>
        </p:blipFill>
        <p:spPr>
          <a:xfrm>
            <a:off x="0" y="0"/>
            <a:ext cx="4064000" cy="6858000"/>
          </a:xfrm>
          <a:prstGeom prst="rect">
            <a:avLst/>
          </a:prstGeom>
        </p:spPr>
      </p:pic>
      <p:sp>
        <p:nvSpPr>
          <p:cNvPr id="2" name="Title Placeholder 1"/>
          <p:cNvSpPr>
            <a:spLocks noGrp="1"/>
          </p:cNvSpPr>
          <p:nvPr>
            <p:ph type="title"/>
          </p:nvPr>
        </p:nvSpPr>
        <p:spPr>
          <a:xfrm>
            <a:off x="424070" y="1728083"/>
            <a:ext cx="5820356" cy="2311180"/>
          </a:xfrm>
          <a:prstGeom prst="rect">
            <a:avLst/>
          </a:prstGeom>
        </p:spPr>
        <p:txBody>
          <a:bodyPr vert="horz" lIns="91440" tIns="45720" rIns="91440" bIns="45720" rtlCol="0" anchor="b" anchorCtr="0">
            <a:noAutofit/>
          </a:bodyPr>
          <a:lstStyle/>
          <a:p>
            <a:r>
              <a:rPr lang="en-US"/>
              <a:t>Lorem ipsum dolor sit </a:t>
            </a:r>
            <a:r>
              <a:rPr lang="en-US" err="1"/>
              <a:t>amet</a:t>
            </a:r>
            <a:r>
              <a:rPr lang="en-US"/>
              <a:t>.</a:t>
            </a:r>
          </a:p>
        </p:txBody>
      </p:sp>
      <p:sp>
        <p:nvSpPr>
          <p:cNvPr id="3" name="Text Placeholder 2"/>
          <p:cNvSpPr>
            <a:spLocks noGrp="1"/>
          </p:cNvSpPr>
          <p:nvPr>
            <p:ph type="body" idx="1"/>
          </p:nvPr>
        </p:nvSpPr>
        <p:spPr>
          <a:xfrm>
            <a:off x="424070" y="4283101"/>
            <a:ext cx="5820356" cy="1569057"/>
          </a:xfrm>
          <a:prstGeom prst="rect">
            <a:avLst/>
          </a:prstGeom>
        </p:spPr>
        <p:txBody>
          <a:bodyPr vert="horz" lIns="91440" tIns="45720" rIns="91440" bIns="45720" rtlCol="0">
            <a:noAutofit/>
          </a:bodyPr>
          <a:lstStyle/>
          <a:p>
            <a:pPr lvl="0"/>
            <a:r>
              <a:rPr lang="en-US" err="1"/>
              <a:t>Mauris</a:t>
            </a:r>
            <a:r>
              <a:rPr lang="en-US"/>
              <a:t> </a:t>
            </a:r>
            <a:r>
              <a:rPr lang="en-US" err="1"/>
              <a:t>consectetur</a:t>
            </a:r>
            <a:r>
              <a:rPr lang="en-US"/>
              <a:t> </a:t>
            </a:r>
            <a:r>
              <a:rPr lang="en-US" err="1"/>
              <a:t>sapien</a:t>
            </a:r>
            <a:endParaRPr lang="en-US"/>
          </a:p>
        </p:txBody>
      </p:sp>
      <p:pic>
        <p:nvPicPr>
          <p:cNvPr id="14" name="Picture 13">
            <a:extLst>
              <a:ext uri="{FF2B5EF4-FFF2-40B4-BE49-F238E27FC236}">
                <a16:creationId xmlns:a16="http://schemas.microsoft.com/office/drawing/2014/main" id="{0B5AF752-D7C4-9F40-BF98-A9804016F262}"/>
              </a:ext>
            </a:extLst>
          </p:cNvPr>
          <p:cNvPicPr>
            <a:picLocks noChangeAspect="1"/>
          </p:cNvPicPr>
          <p:nvPr userDrawn="1"/>
        </p:nvPicPr>
        <p:blipFill>
          <a:blip r:embed="rId23"/>
          <a:stretch>
            <a:fillRect/>
          </a:stretch>
        </p:blipFill>
        <p:spPr>
          <a:xfrm>
            <a:off x="168696" y="6520042"/>
            <a:ext cx="1863304" cy="274320"/>
          </a:xfrm>
          <a:prstGeom prst="rect">
            <a:avLst/>
          </a:prstGeom>
        </p:spPr>
      </p:pic>
      <p:pic>
        <p:nvPicPr>
          <p:cNvPr id="16" name="Picture 15">
            <a:extLst>
              <a:ext uri="{FF2B5EF4-FFF2-40B4-BE49-F238E27FC236}">
                <a16:creationId xmlns:a16="http://schemas.microsoft.com/office/drawing/2014/main" id="{3FD91D72-BC7C-8940-960D-80C574B73573}"/>
              </a:ext>
            </a:extLst>
          </p:cNvPr>
          <p:cNvPicPr>
            <a:picLocks noChangeAspect="1"/>
          </p:cNvPicPr>
          <p:nvPr/>
        </p:nvPicPr>
        <p:blipFill>
          <a:blip r:embed="rId24"/>
          <a:stretch>
            <a:fillRect/>
          </a:stretch>
        </p:blipFill>
        <p:spPr>
          <a:xfrm>
            <a:off x="10153954" y="6508404"/>
            <a:ext cx="1863305" cy="274320"/>
          </a:xfrm>
          <a:prstGeom prst="rect">
            <a:avLst/>
          </a:prstGeom>
        </p:spPr>
      </p:pic>
    </p:spTree>
    <p:extLst>
      <p:ext uri="{BB962C8B-B14F-4D97-AF65-F5344CB8AC3E}">
        <p14:creationId xmlns:p14="http://schemas.microsoft.com/office/powerpoint/2010/main" val="365944668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3" r:id="rId16"/>
    <p:sldLayoutId id="2147483874" r:id="rId17"/>
    <p:sldLayoutId id="2147483876" r:id="rId18"/>
    <p:sldLayoutId id="2147483877" r:id="rId19"/>
    <p:sldLayoutId id="2147483898" r:id="rId20"/>
  </p:sldLayoutIdLst>
  <p:txStyles>
    <p:titleStyle>
      <a:lvl1pPr algn="l" defTabSz="685166" rtl="0" eaLnBrk="1" latinLnBrk="0" hangingPunct="1">
        <a:lnSpc>
          <a:spcPct val="100000"/>
        </a:lnSpc>
        <a:spcBef>
          <a:spcPct val="0"/>
        </a:spcBef>
        <a:buNone/>
        <a:defRPr sz="4300" b="1" kern="1200">
          <a:solidFill>
            <a:schemeClr val="tx1"/>
          </a:solidFill>
          <a:latin typeface="Arial" charset="0"/>
          <a:ea typeface="Arial" charset="0"/>
          <a:cs typeface="Arial" charset="0"/>
        </a:defRPr>
      </a:lvl1pPr>
    </p:titleStyle>
    <p:body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166" rtl="0" eaLnBrk="1" latinLnBrk="0" hangingPunct="1">
        <a:defRPr sz="1349" kern="1200">
          <a:solidFill>
            <a:schemeClr val="tx1"/>
          </a:solidFill>
          <a:latin typeface="+mn-lt"/>
          <a:ea typeface="+mn-ea"/>
          <a:cs typeface="+mn-cs"/>
        </a:defRPr>
      </a:lvl1pPr>
      <a:lvl2pPr marL="342583" algn="l" defTabSz="685166" rtl="0" eaLnBrk="1" latinLnBrk="0" hangingPunct="1">
        <a:defRPr sz="1349" kern="1200">
          <a:solidFill>
            <a:schemeClr val="tx1"/>
          </a:solidFill>
          <a:latin typeface="+mn-lt"/>
          <a:ea typeface="+mn-ea"/>
          <a:cs typeface="+mn-cs"/>
        </a:defRPr>
      </a:lvl2pPr>
      <a:lvl3pPr marL="685166" algn="l" defTabSz="685166" rtl="0" eaLnBrk="1" latinLnBrk="0" hangingPunct="1">
        <a:defRPr sz="1349" kern="1200">
          <a:solidFill>
            <a:schemeClr val="tx1"/>
          </a:solidFill>
          <a:latin typeface="+mn-lt"/>
          <a:ea typeface="+mn-ea"/>
          <a:cs typeface="+mn-cs"/>
        </a:defRPr>
      </a:lvl3pPr>
      <a:lvl4pPr marL="1027748" algn="l" defTabSz="685166" rtl="0" eaLnBrk="1" latinLnBrk="0" hangingPunct="1">
        <a:defRPr sz="1349" kern="1200">
          <a:solidFill>
            <a:schemeClr val="tx1"/>
          </a:solidFill>
          <a:latin typeface="+mn-lt"/>
          <a:ea typeface="+mn-ea"/>
          <a:cs typeface="+mn-cs"/>
        </a:defRPr>
      </a:lvl4pPr>
      <a:lvl5pPr marL="1370331" algn="l" defTabSz="685166" rtl="0" eaLnBrk="1" latinLnBrk="0" hangingPunct="1">
        <a:defRPr sz="1349" kern="1200">
          <a:solidFill>
            <a:schemeClr val="tx1"/>
          </a:solidFill>
          <a:latin typeface="+mn-lt"/>
          <a:ea typeface="+mn-ea"/>
          <a:cs typeface="+mn-cs"/>
        </a:defRPr>
      </a:lvl5pPr>
      <a:lvl6pPr marL="1712914" algn="l" defTabSz="685166" rtl="0" eaLnBrk="1" latinLnBrk="0" hangingPunct="1">
        <a:defRPr sz="1349" kern="1200">
          <a:solidFill>
            <a:schemeClr val="tx1"/>
          </a:solidFill>
          <a:latin typeface="+mn-lt"/>
          <a:ea typeface="+mn-ea"/>
          <a:cs typeface="+mn-cs"/>
        </a:defRPr>
      </a:lvl6pPr>
      <a:lvl7pPr marL="2055497" algn="l" defTabSz="685166" rtl="0" eaLnBrk="1" latinLnBrk="0" hangingPunct="1">
        <a:defRPr sz="1349" kern="1200">
          <a:solidFill>
            <a:schemeClr val="tx1"/>
          </a:solidFill>
          <a:latin typeface="+mn-lt"/>
          <a:ea typeface="+mn-ea"/>
          <a:cs typeface="+mn-cs"/>
        </a:defRPr>
      </a:lvl7pPr>
      <a:lvl8pPr marL="2398080" algn="l" defTabSz="685166" rtl="0" eaLnBrk="1" latinLnBrk="0" hangingPunct="1">
        <a:defRPr sz="1349" kern="1200">
          <a:solidFill>
            <a:schemeClr val="tx1"/>
          </a:solidFill>
          <a:latin typeface="+mn-lt"/>
          <a:ea typeface="+mn-ea"/>
          <a:cs typeface="+mn-cs"/>
        </a:defRPr>
      </a:lvl8pPr>
      <a:lvl9pPr marL="2740663" algn="l" defTabSz="685166" rtl="0" eaLnBrk="1" latinLnBrk="0" hangingPunct="1">
        <a:defRPr sz="134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B00FB-6E92-1242-B7A9-C0890B76B592}"/>
              </a:ext>
            </a:extLst>
          </p:cNvPr>
          <p:cNvPicPr>
            <a:picLocks noChangeAspect="1"/>
          </p:cNvPicPr>
          <p:nvPr/>
        </p:nvPicPr>
        <p:blipFill>
          <a:blip r:embed="rId21"/>
          <a:stretch>
            <a:fillRect/>
          </a:stretch>
        </p:blipFill>
        <p:spPr>
          <a:xfrm>
            <a:off x="0" y="0"/>
            <a:ext cx="4064000" cy="6858000"/>
          </a:xfrm>
          <a:prstGeom prst="rect">
            <a:avLst/>
          </a:prstGeom>
        </p:spPr>
      </p:pic>
      <p:sp>
        <p:nvSpPr>
          <p:cNvPr id="2" name="Title Placeholder 1"/>
          <p:cNvSpPr>
            <a:spLocks noGrp="1"/>
          </p:cNvSpPr>
          <p:nvPr>
            <p:ph type="title"/>
          </p:nvPr>
        </p:nvSpPr>
        <p:spPr>
          <a:xfrm>
            <a:off x="424070" y="1728083"/>
            <a:ext cx="5820356" cy="2311180"/>
          </a:xfrm>
          <a:prstGeom prst="rect">
            <a:avLst/>
          </a:prstGeom>
        </p:spPr>
        <p:txBody>
          <a:bodyPr vert="horz" lIns="91440" tIns="45720" rIns="91440" bIns="45720" rtlCol="0" anchor="b" anchorCtr="0">
            <a:noAutofit/>
          </a:bodyPr>
          <a:lstStyle/>
          <a:p>
            <a:r>
              <a:rPr lang="en-US"/>
              <a:t>Lorem ipsum dolor sit </a:t>
            </a:r>
            <a:r>
              <a:rPr lang="en-US" err="1"/>
              <a:t>amet</a:t>
            </a:r>
            <a:r>
              <a:rPr lang="en-US"/>
              <a:t>.</a:t>
            </a:r>
          </a:p>
        </p:txBody>
      </p:sp>
      <p:sp>
        <p:nvSpPr>
          <p:cNvPr id="3" name="Text Placeholder 2"/>
          <p:cNvSpPr>
            <a:spLocks noGrp="1"/>
          </p:cNvSpPr>
          <p:nvPr>
            <p:ph type="body" idx="1"/>
          </p:nvPr>
        </p:nvSpPr>
        <p:spPr>
          <a:xfrm>
            <a:off x="424070" y="4283101"/>
            <a:ext cx="5820356" cy="1569057"/>
          </a:xfrm>
          <a:prstGeom prst="rect">
            <a:avLst/>
          </a:prstGeom>
        </p:spPr>
        <p:txBody>
          <a:bodyPr vert="horz" lIns="91440" tIns="45720" rIns="91440" bIns="45720" rtlCol="0">
            <a:noAutofit/>
          </a:bodyPr>
          <a:lstStyle/>
          <a:p>
            <a:pPr lvl="0"/>
            <a:r>
              <a:rPr lang="en-US" err="1"/>
              <a:t>Mauris</a:t>
            </a:r>
            <a:r>
              <a:rPr lang="en-US"/>
              <a:t> </a:t>
            </a:r>
            <a:r>
              <a:rPr lang="en-US" err="1"/>
              <a:t>consectetur</a:t>
            </a:r>
            <a:r>
              <a:rPr lang="en-US"/>
              <a:t> </a:t>
            </a:r>
            <a:r>
              <a:rPr lang="en-US" err="1"/>
              <a:t>sapien</a:t>
            </a:r>
            <a:endParaRPr lang="en-US"/>
          </a:p>
        </p:txBody>
      </p:sp>
      <p:pic>
        <p:nvPicPr>
          <p:cNvPr id="14" name="Picture 13">
            <a:extLst>
              <a:ext uri="{FF2B5EF4-FFF2-40B4-BE49-F238E27FC236}">
                <a16:creationId xmlns:a16="http://schemas.microsoft.com/office/drawing/2014/main" id="{0B5AF752-D7C4-9F40-BF98-A9804016F262}"/>
              </a:ext>
            </a:extLst>
          </p:cNvPr>
          <p:cNvPicPr>
            <a:picLocks noChangeAspect="1"/>
          </p:cNvPicPr>
          <p:nvPr/>
        </p:nvPicPr>
        <p:blipFill>
          <a:blip r:embed="rId22"/>
          <a:stretch>
            <a:fillRect/>
          </a:stretch>
        </p:blipFill>
        <p:spPr>
          <a:xfrm>
            <a:off x="168696" y="6520042"/>
            <a:ext cx="1863304" cy="274320"/>
          </a:xfrm>
          <a:prstGeom prst="rect">
            <a:avLst/>
          </a:prstGeom>
        </p:spPr>
      </p:pic>
      <p:pic>
        <p:nvPicPr>
          <p:cNvPr id="16" name="Picture 15">
            <a:extLst>
              <a:ext uri="{FF2B5EF4-FFF2-40B4-BE49-F238E27FC236}">
                <a16:creationId xmlns:a16="http://schemas.microsoft.com/office/drawing/2014/main" id="{3FD91D72-BC7C-8940-960D-80C574B73573}"/>
              </a:ext>
            </a:extLst>
          </p:cNvPr>
          <p:cNvPicPr>
            <a:picLocks noChangeAspect="1"/>
          </p:cNvPicPr>
          <p:nvPr/>
        </p:nvPicPr>
        <p:blipFill>
          <a:blip r:embed="rId23"/>
          <a:stretch>
            <a:fillRect/>
          </a:stretch>
        </p:blipFill>
        <p:spPr>
          <a:xfrm>
            <a:off x="10153954" y="6508404"/>
            <a:ext cx="1863305" cy="274320"/>
          </a:xfrm>
          <a:prstGeom prst="rect">
            <a:avLst/>
          </a:prstGeom>
        </p:spPr>
      </p:pic>
    </p:spTree>
    <p:extLst>
      <p:ext uri="{BB962C8B-B14F-4D97-AF65-F5344CB8AC3E}">
        <p14:creationId xmlns:p14="http://schemas.microsoft.com/office/powerpoint/2010/main" val="140175816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9" r:id="rId19"/>
  </p:sldLayoutIdLst>
  <p:txStyles>
    <p:titleStyle>
      <a:lvl1pPr algn="l" defTabSz="685166" rtl="0" eaLnBrk="1" latinLnBrk="0" hangingPunct="1">
        <a:lnSpc>
          <a:spcPct val="100000"/>
        </a:lnSpc>
        <a:spcBef>
          <a:spcPct val="0"/>
        </a:spcBef>
        <a:buNone/>
        <a:defRPr sz="4300" b="1" kern="1200">
          <a:solidFill>
            <a:schemeClr val="tx1"/>
          </a:solidFill>
          <a:latin typeface="Arial" charset="0"/>
          <a:ea typeface="Arial" charset="0"/>
          <a:cs typeface="Arial" charset="0"/>
        </a:defRPr>
      </a:lvl1pPr>
    </p:titleStyle>
    <p:body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166" rtl="0" eaLnBrk="1" latinLnBrk="0" hangingPunct="1">
        <a:defRPr sz="1349" kern="1200">
          <a:solidFill>
            <a:schemeClr val="tx1"/>
          </a:solidFill>
          <a:latin typeface="+mn-lt"/>
          <a:ea typeface="+mn-ea"/>
          <a:cs typeface="+mn-cs"/>
        </a:defRPr>
      </a:lvl1pPr>
      <a:lvl2pPr marL="342583" algn="l" defTabSz="685166" rtl="0" eaLnBrk="1" latinLnBrk="0" hangingPunct="1">
        <a:defRPr sz="1349" kern="1200">
          <a:solidFill>
            <a:schemeClr val="tx1"/>
          </a:solidFill>
          <a:latin typeface="+mn-lt"/>
          <a:ea typeface="+mn-ea"/>
          <a:cs typeface="+mn-cs"/>
        </a:defRPr>
      </a:lvl2pPr>
      <a:lvl3pPr marL="685166" algn="l" defTabSz="685166" rtl="0" eaLnBrk="1" latinLnBrk="0" hangingPunct="1">
        <a:defRPr sz="1349" kern="1200">
          <a:solidFill>
            <a:schemeClr val="tx1"/>
          </a:solidFill>
          <a:latin typeface="+mn-lt"/>
          <a:ea typeface="+mn-ea"/>
          <a:cs typeface="+mn-cs"/>
        </a:defRPr>
      </a:lvl3pPr>
      <a:lvl4pPr marL="1027748" algn="l" defTabSz="685166" rtl="0" eaLnBrk="1" latinLnBrk="0" hangingPunct="1">
        <a:defRPr sz="1349" kern="1200">
          <a:solidFill>
            <a:schemeClr val="tx1"/>
          </a:solidFill>
          <a:latin typeface="+mn-lt"/>
          <a:ea typeface="+mn-ea"/>
          <a:cs typeface="+mn-cs"/>
        </a:defRPr>
      </a:lvl4pPr>
      <a:lvl5pPr marL="1370331" algn="l" defTabSz="685166" rtl="0" eaLnBrk="1" latinLnBrk="0" hangingPunct="1">
        <a:defRPr sz="1349" kern="1200">
          <a:solidFill>
            <a:schemeClr val="tx1"/>
          </a:solidFill>
          <a:latin typeface="+mn-lt"/>
          <a:ea typeface="+mn-ea"/>
          <a:cs typeface="+mn-cs"/>
        </a:defRPr>
      </a:lvl5pPr>
      <a:lvl6pPr marL="1712914" algn="l" defTabSz="685166" rtl="0" eaLnBrk="1" latinLnBrk="0" hangingPunct="1">
        <a:defRPr sz="1349" kern="1200">
          <a:solidFill>
            <a:schemeClr val="tx1"/>
          </a:solidFill>
          <a:latin typeface="+mn-lt"/>
          <a:ea typeface="+mn-ea"/>
          <a:cs typeface="+mn-cs"/>
        </a:defRPr>
      </a:lvl6pPr>
      <a:lvl7pPr marL="2055497" algn="l" defTabSz="685166" rtl="0" eaLnBrk="1" latinLnBrk="0" hangingPunct="1">
        <a:defRPr sz="1349" kern="1200">
          <a:solidFill>
            <a:schemeClr val="tx1"/>
          </a:solidFill>
          <a:latin typeface="+mn-lt"/>
          <a:ea typeface="+mn-ea"/>
          <a:cs typeface="+mn-cs"/>
        </a:defRPr>
      </a:lvl7pPr>
      <a:lvl8pPr marL="2398080" algn="l" defTabSz="685166" rtl="0" eaLnBrk="1" latinLnBrk="0" hangingPunct="1">
        <a:defRPr sz="1349" kern="1200">
          <a:solidFill>
            <a:schemeClr val="tx1"/>
          </a:solidFill>
          <a:latin typeface="+mn-lt"/>
          <a:ea typeface="+mn-ea"/>
          <a:cs typeface="+mn-cs"/>
        </a:defRPr>
      </a:lvl8pPr>
      <a:lvl9pPr marL="2740663" algn="l" defTabSz="685166"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gif"/><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gif"/><Relationship Id="rId9"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FDBC-6CA9-4060-9889-6BD07F977BD6}"/>
              </a:ext>
            </a:extLst>
          </p:cNvPr>
          <p:cNvSpPr>
            <a:spLocks noGrp="1"/>
          </p:cNvSpPr>
          <p:nvPr>
            <p:ph type="ctrTitle"/>
          </p:nvPr>
        </p:nvSpPr>
        <p:spPr>
          <a:xfrm>
            <a:off x="878128" y="2536723"/>
            <a:ext cx="10478130" cy="1404982"/>
          </a:xfrm>
        </p:spPr>
        <p:txBody>
          <a:bodyPr anchor="t">
            <a:noAutofit/>
          </a:bodyPr>
          <a:lstStyle/>
          <a:p>
            <a:pPr algn="l"/>
            <a:r>
              <a:rPr lang="en-US" sz="4800"/>
              <a:t>Polarion Implementation Project</a:t>
            </a:r>
          </a:p>
        </p:txBody>
      </p:sp>
      <p:sp>
        <p:nvSpPr>
          <p:cNvPr id="3" name="Subtitle 2">
            <a:extLst>
              <a:ext uri="{FF2B5EF4-FFF2-40B4-BE49-F238E27FC236}">
                <a16:creationId xmlns:a16="http://schemas.microsoft.com/office/drawing/2014/main" id="{B70696AD-5A1E-4DB1-B9C6-3DE6E5FE142E}"/>
              </a:ext>
            </a:extLst>
          </p:cNvPr>
          <p:cNvSpPr>
            <a:spLocks noGrp="1"/>
          </p:cNvSpPr>
          <p:nvPr>
            <p:ph type="subTitle" idx="1"/>
          </p:nvPr>
        </p:nvSpPr>
        <p:spPr>
          <a:xfrm>
            <a:off x="878128" y="3942330"/>
            <a:ext cx="8098724" cy="1655761"/>
          </a:xfrm>
        </p:spPr>
        <p:txBody>
          <a:bodyPr>
            <a:normAutofit lnSpcReduction="10000"/>
          </a:bodyPr>
          <a:lstStyle/>
          <a:p>
            <a:pPr algn="l"/>
            <a:r>
              <a:rPr lang="en-US" sz="3500"/>
              <a:t>Requirements Management Module</a:t>
            </a:r>
          </a:p>
          <a:p>
            <a:pPr algn="l"/>
            <a:r>
              <a:rPr lang="en-US" sz="3500"/>
              <a:t>Equipment and software only projects</a:t>
            </a:r>
          </a:p>
          <a:p>
            <a:pPr algn="l"/>
            <a:r>
              <a:rPr lang="en-US" sz="3500"/>
              <a:t>August 2022</a:t>
            </a:r>
          </a:p>
        </p:txBody>
      </p:sp>
    </p:spTree>
    <p:extLst>
      <p:ext uri="{BB962C8B-B14F-4D97-AF65-F5344CB8AC3E}">
        <p14:creationId xmlns:p14="http://schemas.microsoft.com/office/powerpoint/2010/main" val="70898098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58FD48-27D8-4BE8-B444-44E258AFE1DC}"/>
              </a:ext>
            </a:extLst>
          </p:cNvPr>
          <p:cNvSpPr>
            <a:spLocks noGrp="1"/>
          </p:cNvSpPr>
          <p:nvPr>
            <p:ph type="sldNum" sz="quarter" idx="4"/>
          </p:nvPr>
        </p:nvSpPr>
        <p:spPr>
          <a:noFill/>
        </p:spPr>
        <p:txBody>
          <a:bodyPr/>
          <a:lstStyle/>
          <a:p>
            <a:pPr algn="ctr"/>
            <a:fld id="{AD816501-AAE5-214E-B100-00C3DC5F5E3F}" type="slidenum">
              <a:rPr lang="en-US" smtClean="0"/>
              <a:pPr algn="ctr"/>
              <a:t>10</a:t>
            </a:fld>
            <a:endParaRPr lang="en-US"/>
          </a:p>
        </p:txBody>
      </p:sp>
      <p:sp>
        <p:nvSpPr>
          <p:cNvPr id="7" name="Text Placeholder 6">
            <a:extLst>
              <a:ext uri="{FF2B5EF4-FFF2-40B4-BE49-F238E27FC236}">
                <a16:creationId xmlns:a16="http://schemas.microsoft.com/office/drawing/2014/main" id="{4D0E7BAD-8A27-4E4A-9502-DFC3D545EF22}"/>
              </a:ext>
            </a:extLst>
          </p:cNvPr>
          <p:cNvSpPr>
            <a:spLocks noGrp="1"/>
          </p:cNvSpPr>
          <p:nvPr>
            <p:ph type="body" sz="quarter" idx="14"/>
          </p:nvPr>
        </p:nvSpPr>
        <p:spPr>
          <a:xfrm>
            <a:off x="287073" y="123922"/>
            <a:ext cx="11617855" cy="752211"/>
          </a:xfrm>
        </p:spPr>
        <p:txBody>
          <a:bodyPr vert="horz" lIns="91440" tIns="45720" rIns="91440" bIns="45720" rtlCol="0">
            <a:noAutofit/>
          </a:bodyPr>
          <a:lstStyle/>
          <a:p>
            <a:pPr algn="l"/>
            <a:r>
              <a:rPr lang="en-US" sz="2800"/>
              <a:t>Surgical Vision deliverables mapped to Polarion Work Items</a:t>
            </a:r>
          </a:p>
        </p:txBody>
      </p:sp>
      <p:sp>
        <p:nvSpPr>
          <p:cNvPr id="36" name="TextBox 35">
            <a:extLst>
              <a:ext uri="{FF2B5EF4-FFF2-40B4-BE49-F238E27FC236}">
                <a16:creationId xmlns:a16="http://schemas.microsoft.com/office/drawing/2014/main" id="{FAB42CD1-58C5-4BD1-96E0-EC8F758AC6C2}"/>
              </a:ext>
            </a:extLst>
          </p:cNvPr>
          <p:cNvSpPr txBox="1"/>
          <p:nvPr/>
        </p:nvSpPr>
        <p:spPr>
          <a:xfrm>
            <a:off x="4340163" y="2640251"/>
            <a:ext cx="1124688" cy="184666"/>
          </a:xfrm>
          <a:prstGeom prst="rect">
            <a:avLst/>
          </a:prstGeom>
          <a:noFill/>
        </p:spPr>
        <p:txBody>
          <a:bodyPr wrap="square" lIns="0" tIns="0" rIns="0" bIns="0" rtlCol="0">
            <a:spAutoFit/>
          </a:bodyPr>
          <a:lstStyle/>
          <a:p>
            <a:pPr algn="ctr"/>
            <a:r>
              <a:rPr lang="en-US" sz="1200" b="1" dirty="0">
                <a:solidFill>
                  <a:schemeClr val="tx2"/>
                </a:solidFill>
              </a:rPr>
              <a:t>Is refined by</a:t>
            </a:r>
          </a:p>
        </p:txBody>
      </p:sp>
      <p:sp>
        <p:nvSpPr>
          <p:cNvPr id="39" name="TextBox 38">
            <a:extLst>
              <a:ext uri="{FF2B5EF4-FFF2-40B4-BE49-F238E27FC236}">
                <a16:creationId xmlns:a16="http://schemas.microsoft.com/office/drawing/2014/main" id="{BFC81BDE-2A73-44E8-9EBC-E9A94B3B6783}"/>
              </a:ext>
            </a:extLst>
          </p:cNvPr>
          <p:cNvSpPr txBox="1"/>
          <p:nvPr/>
        </p:nvSpPr>
        <p:spPr>
          <a:xfrm>
            <a:off x="10780240" y="4527292"/>
            <a:ext cx="1124688" cy="184666"/>
          </a:xfrm>
          <a:prstGeom prst="rect">
            <a:avLst/>
          </a:prstGeom>
          <a:noFill/>
        </p:spPr>
        <p:txBody>
          <a:bodyPr wrap="square" lIns="0" tIns="0" rIns="0" bIns="0" rtlCol="0">
            <a:spAutoFit/>
          </a:bodyPr>
          <a:lstStyle/>
          <a:p>
            <a:pPr algn="ctr"/>
            <a:r>
              <a:rPr lang="en-US" sz="1200" b="1" dirty="0">
                <a:solidFill>
                  <a:schemeClr val="tx2"/>
                </a:solidFill>
              </a:rPr>
              <a:t>Is realized by</a:t>
            </a:r>
          </a:p>
        </p:txBody>
      </p:sp>
      <p:sp>
        <p:nvSpPr>
          <p:cNvPr id="61" name="TextBox 60">
            <a:extLst>
              <a:ext uri="{FF2B5EF4-FFF2-40B4-BE49-F238E27FC236}">
                <a16:creationId xmlns:a16="http://schemas.microsoft.com/office/drawing/2014/main" id="{25A72869-F41C-489D-9EC1-9EA9221AB7BA}"/>
              </a:ext>
            </a:extLst>
          </p:cNvPr>
          <p:cNvSpPr txBox="1"/>
          <p:nvPr/>
        </p:nvSpPr>
        <p:spPr>
          <a:xfrm>
            <a:off x="6357263" y="4073880"/>
            <a:ext cx="1124688" cy="369332"/>
          </a:xfrm>
          <a:prstGeom prst="rect">
            <a:avLst/>
          </a:prstGeom>
          <a:noFill/>
        </p:spPr>
        <p:txBody>
          <a:bodyPr wrap="square" lIns="0" tIns="0" rIns="0" bIns="0" rtlCol="0">
            <a:spAutoFit/>
          </a:bodyPr>
          <a:lstStyle/>
          <a:p>
            <a:pPr algn="ctr"/>
            <a:r>
              <a:rPr lang="en-US" sz="1200" b="1" dirty="0">
                <a:solidFill>
                  <a:schemeClr val="tx2"/>
                </a:solidFill>
              </a:rPr>
              <a:t>Is implemented / refined by</a:t>
            </a:r>
          </a:p>
        </p:txBody>
      </p:sp>
      <p:cxnSp>
        <p:nvCxnSpPr>
          <p:cNvPr id="28" name="Connector: Elbow 27">
            <a:extLst>
              <a:ext uri="{FF2B5EF4-FFF2-40B4-BE49-F238E27FC236}">
                <a16:creationId xmlns:a16="http://schemas.microsoft.com/office/drawing/2014/main" id="{31EE9D8C-BDB3-492C-8CDD-4A8320ED4D97}"/>
              </a:ext>
            </a:extLst>
          </p:cNvPr>
          <p:cNvCxnSpPr>
            <a:cxnSpLocks/>
            <a:stCxn id="96" idx="2"/>
            <a:endCxn id="105" idx="0"/>
          </p:cNvCxnSpPr>
          <p:nvPr/>
        </p:nvCxnSpPr>
        <p:spPr bwMode="auto">
          <a:xfrm rot="16200000" flipH="1">
            <a:off x="4814349" y="1978737"/>
            <a:ext cx="779319" cy="1729297"/>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cxnSp>
        <p:nvCxnSpPr>
          <p:cNvPr id="2048" name="Connector: Elbow 2047">
            <a:extLst>
              <a:ext uri="{FF2B5EF4-FFF2-40B4-BE49-F238E27FC236}">
                <a16:creationId xmlns:a16="http://schemas.microsoft.com/office/drawing/2014/main" id="{98447E2D-B55E-4C14-B6F6-DB82CAA16C4B}"/>
              </a:ext>
            </a:extLst>
          </p:cNvPr>
          <p:cNvCxnSpPr>
            <a:cxnSpLocks/>
            <a:stCxn id="105" idx="2"/>
            <a:endCxn id="124" idx="1"/>
          </p:cNvCxnSpPr>
          <p:nvPr/>
        </p:nvCxnSpPr>
        <p:spPr bwMode="auto">
          <a:xfrm rot="16200000" flipH="1">
            <a:off x="6525138" y="3142325"/>
            <a:ext cx="836338" cy="1749300"/>
          </a:xfrm>
          <a:prstGeom prst="bentConnector2">
            <a:avLst/>
          </a:prstGeom>
          <a:solidFill>
            <a:srgbClr val="C0C0C0"/>
          </a:solidFill>
          <a:ln w="12700" cap="flat" cmpd="sng" algn="ctr">
            <a:solidFill>
              <a:schemeClr val="tx2"/>
            </a:solidFill>
            <a:prstDash val="solid"/>
            <a:round/>
            <a:headEnd type="none" w="med" len="med"/>
            <a:tailEnd type="triangle"/>
          </a:ln>
          <a:effectLst/>
        </p:spPr>
      </p:cxnSp>
      <p:cxnSp>
        <p:nvCxnSpPr>
          <p:cNvPr id="2057" name="Connector: Elbow 2056">
            <a:extLst>
              <a:ext uri="{FF2B5EF4-FFF2-40B4-BE49-F238E27FC236}">
                <a16:creationId xmlns:a16="http://schemas.microsoft.com/office/drawing/2014/main" id="{FD61742A-6492-45EB-B0A2-95459F49C454}"/>
              </a:ext>
            </a:extLst>
          </p:cNvPr>
          <p:cNvCxnSpPr>
            <a:cxnSpLocks/>
            <a:stCxn id="124" idx="3"/>
            <a:endCxn id="99" idx="0"/>
          </p:cNvCxnSpPr>
          <p:nvPr/>
        </p:nvCxnSpPr>
        <p:spPr bwMode="auto">
          <a:xfrm>
            <a:off x="10103957" y="4435144"/>
            <a:ext cx="710094" cy="758708"/>
          </a:xfrm>
          <a:prstGeom prst="bentConnector2">
            <a:avLst/>
          </a:prstGeom>
          <a:solidFill>
            <a:srgbClr val="C0C0C0"/>
          </a:solidFill>
          <a:ln w="12700" cap="flat" cmpd="sng" algn="ctr">
            <a:solidFill>
              <a:schemeClr val="tx2"/>
            </a:solidFill>
            <a:prstDash val="solid"/>
            <a:round/>
            <a:headEnd type="none" w="med" len="med"/>
            <a:tailEnd type="triangle"/>
          </a:ln>
          <a:effectLst/>
        </p:spPr>
      </p:cxnSp>
      <p:cxnSp>
        <p:nvCxnSpPr>
          <p:cNvPr id="18" name="Connector: Elbow 17">
            <a:extLst>
              <a:ext uri="{FF2B5EF4-FFF2-40B4-BE49-F238E27FC236}">
                <a16:creationId xmlns:a16="http://schemas.microsoft.com/office/drawing/2014/main" id="{852747C8-AD93-419C-86E3-BDC7E67C1DBD}"/>
              </a:ext>
            </a:extLst>
          </p:cNvPr>
          <p:cNvCxnSpPr>
            <a:cxnSpLocks/>
            <a:stCxn id="111" idx="3"/>
            <a:endCxn id="96" idx="0"/>
          </p:cNvCxnSpPr>
          <p:nvPr/>
        </p:nvCxnSpPr>
        <p:spPr>
          <a:xfrm>
            <a:off x="2698870" y="1914217"/>
            <a:ext cx="1640490" cy="173750"/>
          </a:xfrm>
          <a:prstGeom prst="bentConnector2">
            <a:avLst/>
          </a:prstGeom>
          <a:solidFill>
            <a:srgbClr val="C0C0C0"/>
          </a:solidFill>
          <a:ln w="12700" cap="flat" cmpd="sng" algn="ctr">
            <a:solidFill>
              <a:schemeClr val="tx2"/>
            </a:solidFill>
            <a:prstDash val="solid"/>
            <a:round/>
            <a:headEnd type="none" w="med" len="med"/>
            <a:tailEnd type="triangle"/>
          </a:ln>
          <a:effectLst/>
        </p:spPr>
      </p:cxnSp>
      <p:sp>
        <p:nvSpPr>
          <p:cNvPr id="49" name="TextBox 48">
            <a:extLst>
              <a:ext uri="{FF2B5EF4-FFF2-40B4-BE49-F238E27FC236}">
                <a16:creationId xmlns:a16="http://schemas.microsoft.com/office/drawing/2014/main" id="{442540E1-CD7E-4964-83D2-CD15CD1BDD90}"/>
              </a:ext>
            </a:extLst>
          </p:cNvPr>
          <p:cNvSpPr txBox="1"/>
          <p:nvPr/>
        </p:nvSpPr>
        <p:spPr>
          <a:xfrm>
            <a:off x="6061016" y="2086853"/>
            <a:ext cx="1124688" cy="184666"/>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a:t>Is validated by</a:t>
            </a:r>
          </a:p>
        </p:txBody>
      </p:sp>
      <p:cxnSp>
        <p:nvCxnSpPr>
          <p:cNvPr id="25" name="Connector: Elbow 24">
            <a:extLst>
              <a:ext uri="{FF2B5EF4-FFF2-40B4-BE49-F238E27FC236}">
                <a16:creationId xmlns:a16="http://schemas.microsoft.com/office/drawing/2014/main" id="{D940E263-AE73-4BAE-A354-A7E0D34B2F0F}"/>
              </a:ext>
            </a:extLst>
          </p:cNvPr>
          <p:cNvCxnSpPr>
            <a:cxnSpLocks/>
            <a:stCxn id="96" idx="3"/>
            <a:endCxn id="121" idx="1"/>
          </p:cNvCxnSpPr>
          <p:nvPr/>
        </p:nvCxnSpPr>
        <p:spPr>
          <a:xfrm>
            <a:off x="5482360" y="2270847"/>
            <a:ext cx="2781281" cy="195"/>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cxnSp>
        <p:nvCxnSpPr>
          <p:cNvPr id="37" name="Connector: Elbow 36">
            <a:extLst>
              <a:ext uri="{FF2B5EF4-FFF2-40B4-BE49-F238E27FC236}">
                <a16:creationId xmlns:a16="http://schemas.microsoft.com/office/drawing/2014/main" id="{FB0384AB-562F-4C79-9BF8-3A459EE8F213}"/>
              </a:ext>
            </a:extLst>
          </p:cNvPr>
          <p:cNvCxnSpPr>
            <a:cxnSpLocks/>
            <a:stCxn id="105" idx="2"/>
            <a:endCxn id="99" idx="1"/>
          </p:cNvCxnSpPr>
          <p:nvPr/>
        </p:nvCxnSpPr>
        <p:spPr>
          <a:xfrm rot="16200000" flipH="1">
            <a:off x="6980891" y="2686572"/>
            <a:ext cx="1777926" cy="3602394"/>
          </a:xfrm>
          <a:prstGeom prst="bentConnector2">
            <a:avLst/>
          </a:prstGeom>
          <a:solidFill>
            <a:srgbClr val="C0C0C0"/>
          </a:solidFill>
          <a:ln w="12700" cap="flat" cmpd="sng" algn="ctr">
            <a:solidFill>
              <a:schemeClr val="tx2"/>
            </a:solidFill>
            <a:prstDash val="solid"/>
            <a:round/>
            <a:headEnd type="none" w="med" len="med"/>
            <a:tailEnd type="triangle"/>
          </a:ln>
          <a:effectLst/>
        </p:spPr>
      </p:cxnSp>
      <p:sp>
        <p:nvSpPr>
          <p:cNvPr id="70" name="TextBox 69">
            <a:extLst>
              <a:ext uri="{FF2B5EF4-FFF2-40B4-BE49-F238E27FC236}">
                <a16:creationId xmlns:a16="http://schemas.microsoft.com/office/drawing/2014/main" id="{38D88413-39D2-4D19-8FEE-C1DE38067B79}"/>
              </a:ext>
            </a:extLst>
          </p:cNvPr>
          <p:cNvSpPr txBox="1"/>
          <p:nvPr/>
        </p:nvSpPr>
        <p:spPr>
          <a:xfrm>
            <a:off x="9412174" y="3711354"/>
            <a:ext cx="1124688" cy="184666"/>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dirty="0"/>
              <a:t>Is verified by</a:t>
            </a:r>
          </a:p>
        </p:txBody>
      </p:sp>
      <p:grpSp>
        <p:nvGrpSpPr>
          <p:cNvPr id="2063" name="Group 2062">
            <a:extLst>
              <a:ext uri="{FF2B5EF4-FFF2-40B4-BE49-F238E27FC236}">
                <a16:creationId xmlns:a16="http://schemas.microsoft.com/office/drawing/2014/main" id="{B95C3361-AAA0-4A2F-8DF6-138CC32FDC34}"/>
              </a:ext>
            </a:extLst>
          </p:cNvPr>
          <p:cNvGrpSpPr/>
          <p:nvPr/>
        </p:nvGrpSpPr>
        <p:grpSpPr>
          <a:xfrm>
            <a:off x="3196360" y="2087967"/>
            <a:ext cx="2286000" cy="365760"/>
            <a:chOff x="3177614" y="2256671"/>
            <a:chExt cx="2286000" cy="365760"/>
          </a:xfrm>
        </p:grpSpPr>
        <p:sp>
          <p:nvSpPr>
            <p:cNvPr id="96" name="Rectangle: Rounded Corners 95">
              <a:extLst>
                <a:ext uri="{FF2B5EF4-FFF2-40B4-BE49-F238E27FC236}">
                  <a16:creationId xmlns:a16="http://schemas.microsoft.com/office/drawing/2014/main" id="{A2DCBF01-A3D1-455A-A6D6-7D50E01F0045}"/>
                </a:ext>
              </a:extLst>
            </p:cNvPr>
            <p:cNvSpPr/>
            <p:nvPr/>
          </p:nvSpPr>
          <p:spPr bwMode="auto">
            <a:xfrm>
              <a:off x="3177614" y="2256671"/>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User Need</a:t>
              </a:r>
            </a:p>
          </p:txBody>
        </p:sp>
        <p:pic>
          <p:nvPicPr>
            <p:cNvPr id="97" name="Picture 4">
              <a:extLst>
                <a:ext uri="{FF2B5EF4-FFF2-40B4-BE49-F238E27FC236}">
                  <a16:creationId xmlns:a16="http://schemas.microsoft.com/office/drawing/2014/main" id="{6B01948A-640F-46E4-B59A-B75A0CCA7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684" y="2355856"/>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74" name="Group 2073">
            <a:extLst>
              <a:ext uri="{FF2B5EF4-FFF2-40B4-BE49-F238E27FC236}">
                <a16:creationId xmlns:a16="http://schemas.microsoft.com/office/drawing/2014/main" id="{932F9821-2D4E-403A-884F-A13B98C62113}"/>
              </a:ext>
            </a:extLst>
          </p:cNvPr>
          <p:cNvGrpSpPr/>
          <p:nvPr/>
        </p:nvGrpSpPr>
        <p:grpSpPr>
          <a:xfrm>
            <a:off x="9671051" y="5193852"/>
            <a:ext cx="2286000" cy="365760"/>
            <a:chOff x="9967480" y="4597687"/>
            <a:chExt cx="2286000" cy="365760"/>
          </a:xfrm>
        </p:grpSpPr>
        <p:sp>
          <p:nvSpPr>
            <p:cNvPr id="99" name="Rectangle: Rounded Corners 98">
              <a:extLst>
                <a:ext uri="{FF2B5EF4-FFF2-40B4-BE49-F238E27FC236}">
                  <a16:creationId xmlns:a16="http://schemas.microsoft.com/office/drawing/2014/main" id="{DB16F60F-A087-4A12-927C-EE89724E4EA3}"/>
                </a:ext>
              </a:extLst>
            </p:cNvPr>
            <p:cNvSpPr/>
            <p:nvPr/>
          </p:nvSpPr>
          <p:spPr bwMode="auto">
            <a:xfrm>
              <a:off x="9967480" y="4597687"/>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Design Output Specification</a:t>
              </a:r>
            </a:p>
          </p:txBody>
        </p:sp>
        <p:pic>
          <p:nvPicPr>
            <p:cNvPr id="100" name="Picture 8">
              <a:extLst>
                <a:ext uri="{FF2B5EF4-FFF2-40B4-BE49-F238E27FC236}">
                  <a16:creationId xmlns:a16="http://schemas.microsoft.com/office/drawing/2014/main" id="{8F65F5ED-8D56-4E63-9B9B-ADBD1F4DF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187" y="4704367"/>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61" name="Group 2060">
            <a:extLst>
              <a:ext uri="{FF2B5EF4-FFF2-40B4-BE49-F238E27FC236}">
                <a16:creationId xmlns:a16="http://schemas.microsoft.com/office/drawing/2014/main" id="{E8EDFA95-701B-464F-AD3E-89C5BD977710}"/>
              </a:ext>
            </a:extLst>
          </p:cNvPr>
          <p:cNvGrpSpPr/>
          <p:nvPr/>
        </p:nvGrpSpPr>
        <p:grpSpPr>
          <a:xfrm>
            <a:off x="8268022" y="3233046"/>
            <a:ext cx="2286000" cy="365760"/>
            <a:chOff x="5308236" y="5524762"/>
            <a:chExt cx="2286000" cy="365760"/>
          </a:xfrm>
        </p:grpSpPr>
        <p:sp>
          <p:nvSpPr>
            <p:cNvPr id="102" name="Rectangle: Rounded Corners 101">
              <a:extLst>
                <a:ext uri="{FF2B5EF4-FFF2-40B4-BE49-F238E27FC236}">
                  <a16:creationId xmlns:a16="http://schemas.microsoft.com/office/drawing/2014/main" id="{699CBB88-9376-4B4E-B56B-C39CB6920D04}"/>
                </a:ext>
              </a:extLst>
            </p:cNvPr>
            <p:cNvSpPr/>
            <p:nvPr/>
          </p:nvSpPr>
          <p:spPr bwMode="auto">
            <a:xfrm>
              <a:off x="5308236" y="5524762"/>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Verification Test Case</a:t>
              </a:r>
            </a:p>
          </p:txBody>
        </p:sp>
        <p:pic>
          <p:nvPicPr>
            <p:cNvPr id="103" name="Picture 4">
              <a:extLst>
                <a:ext uri="{FF2B5EF4-FFF2-40B4-BE49-F238E27FC236}">
                  <a16:creationId xmlns:a16="http://schemas.microsoft.com/office/drawing/2014/main" id="{FA77C030-E2B1-4537-BA8E-64B7E6211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575" y="5637097"/>
              <a:ext cx="153217"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60" name="Group 2059">
            <a:extLst>
              <a:ext uri="{FF2B5EF4-FFF2-40B4-BE49-F238E27FC236}">
                <a16:creationId xmlns:a16="http://schemas.microsoft.com/office/drawing/2014/main" id="{1D0A5C5E-5C9E-4113-9B0E-6FC5D41CB28D}"/>
              </a:ext>
            </a:extLst>
          </p:cNvPr>
          <p:cNvGrpSpPr/>
          <p:nvPr/>
        </p:nvGrpSpPr>
        <p:grpSpPr>
          <a:xfrm>
            <a:off x="4925657" y="3233046"/>
            <a:ext cx="2286000" cy="365760"/>
            <a:chOff x="5308235" y="2732176"/>
            <a:chExt cx="2286000" cy="365760"/>
          </a:xfrm>
        </p:grpSpPr>
        <p:sp>
          <p:nvSpPr>
            <p:cNvPr id="105" name="Rectangle: Rounded Corners 104">
              <a:extLst>
                <a:ext uri="{FF2B5EF4-FFF2-40B4-BE49-F238E27FC236}">
                  <a16:creationId xmlns:a16="http://schemas.microsoft.com/office/drawing/2014/main" id="{AB3DF954-2D09-476A-9C2D-A0FCC67ADC99}"/>
                </a:ext>
              </a:extLst>
            </p:cNvPr>
            <p:cNvSpPr/>
            <p:nvPr/>
          </p:nvSpPr>
          <p:spPr bwMode="auto">
            <a:xfrm>
              <a:off x="5308235" y="2732176"/>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System Requirement</a:t>
              </a:r>
            </a:p>
          </p:txBody>
        </p:sp>
        <p:pic>
          <p:nvPicPr>
            <p:cNvPr id="106" name="Picture 6">
              <a:extLst>
                <a:ext uri="{FF2B5EF4-FFF2-40B4-BE49-F238E27FC236}">
                  <a16:creationId xmlns:a16="http://schemas.microsoft.com/office/drawing/2014/main" id="{40E8A8D3-E7A2-484C-8814-2B92631E1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3158" y="2865057"/>
              <a:ext cx="158404" cy="140410"/>
            </a:xfrm>
            <a:prstGeom prst="rect">
              <a:avLst/>
            </a:prstGeom>
            <a:solidFill>
              <a:schemeClr val="bg1"/>
            </a:solidFill>
            <a:ln w="31750" cap="flat" cmpd="sng" algn="ctr">
              <a:noFill/>
              <a:prstDash val="solid"/>
              <a:round/>
              <a:headEnd type="none" w="med" len="med"/>
              <a:tailEnd type="none" w="med" len="med"/>
            </a:ln>
            <a:effectLst/>
          </p:spPr>
        </p:pic>
      </p:grpSp>
      <p:grpSp>
        <p:nvGrpSpPr>
          <p:cNvPr id="2058" name="Group 2057">
            <a:extLst>
              <a:ext uri="{FF2B5EF4-FFF2-40B4-BE49-F238E27FC236}">
                <a16:creationId xmlns:a16="http://schemas.microsoft.com/office/drawing/2014/main" id="{83580B81-4E5A-4053-836E-3AD6DD55BAA9}"/>
              </a:ext>
            </a:extLst>
          </p:cNvPr>
          <p:cNvGrpSpPr/>
          <p:nvPr/>
        </p:nvGrpSpPr>
        <p:grpSpPr>
          <a:xfrm>
            <a:off x="415080" y="2607600"/>
            <a:ext cx="2286000" cy="365760"/>
            <a:chOff x="443775" y="2231429"/>
            <a:chExt cx="2286000" cy="365760"/>
          </a:xfrm>
        </p:grpSpPr>
        <p:sp>
          <p:nvSpPr>
            <p:cNvPr id="108" name="Rectangle: Rounded Corners 107">
              <a:extLst>
                <a:ext uri="{FF2B5EF4-FFF2-40B4-BE49-F238E27FC236}">
                  <a16:creationId xmlns:a16="http://schemas.microsoft.com/office/drawing/2014/main" id="{D9EC4EE5-66DB-4B7B-8AE8-3251A226D827}"/>
                </a:ext>
              </a:extLst>
            </p:cNvPr>
            <p:cNvSpPr/>
            <p:nvPr/>
          </p:nvSpPr>
          <p:spPr bwMode="auto">
            <a:xfrm>
              <a:off x="443775" y="2231429"/>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Voice of Business</a:t>
              </a:r>
              <a:endParaRPr lang="en-US" sz="1100" b="1">
                <a:solidFill>
                  <a:schemeClr val="tx2"/>
                </a:solidFill>
                <a:sym typeface="Arial" pitchFamily="-110" charset="0"/>
              </a:endParaRPr>
            </a:p>
          </p:txBody>
        </p:sp>
        <p:pic>
          <p:nvPicPr>
            <p:cNvPr id="109" name="Picture 2">
              <a:extLst>
                <a:ext uri="{FF2B5EF4-FFF2-40B4-BE49-F238E27FC236}">
                  <a16:creationId xmlns:a16="http://schemas.microsoft.com/office/drawing/2014/main" id="{D1260B7C-19A3-405E-997E-6E42974B1B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866" y="2363351"/>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56" name="Group 2055">
            <a:extLst>
              <a:ext uri="{FF2B5EF4-FFF2-40B4-BE49-F238E27FC236}">
                <a16:creationId xmlns:a16="http://schemas.microsoft.com/office/drawing/2014/main" id="{4BB2013E-2DA0-4D2C-AF8F-EE692EB81A58}"/>
              </a:ext>
            </a:extLst>
          </p:cNvPr>
          <p:cNvGrpSpPr/>
          <p:nvPr/>
        </p:nvGrpSpPr>
        <p:grpSpPr>
          <a:xfrm>
            <a:off x="412870" y="1731337"/>
            <a:ext cx="2286000" cy="365760"/>
            <a:chOff x="439337" y="1347288"/>
            <a:chExt cx="2286000" cy="365760"/>
          </a:xfrm>
        </p:grpSpPr>
        <p:sp>
          <p:nvSpPr>
            <p:cNvPr id="111" name="Rectangle: Rounded Corners 110">
              <a:extLst>
                <a:ext uri="{FF2B5EF4-FFF2-40B4-BE49-F238E27FC236}">
                  <a16:creationId xmlns:a16="http://schemas.microsoft.com/office/drawing/2014/main" id="{C549B013-E2CC-4184-9F01-5DB91CF69639}"/>
                </a:ext>
              </a:extLst>
            </p:cNvPr>
            <p:cNvSpPr/>
            <p:nvPr/>
          </p:nvSpPr>
          <p:spPr bwMode="auto">
            <a:xfrm>
              <a:off x="439337" y="1347288"/>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Voice of Customer</a:t>
              </a:r>
              <a:endParaRPr lang="en-US" sz="1100" b="1">
                <a:solidFill>
                  <a:schemeClr val="tx2"/>
                </a:solidFill>
                <a:sym typeface="Arial" pitchFamily="-110" charset="0"/>
              </a:endParaRPr>
            </a:p>
          </p:txBody>
        </p:sp>
        <p:pic>
          <p:nvPicPr>
            <p:cNvPr id="112" name="Picture 4">
              <a:extLst>
                <a:ext uri="{FF2B5EF4-FFF2-40B4-BE49-F238E27FC236}">
                  <a16:creationId xmlns:a16="http://schemas.microsoft.com/office/drawing/2014/main" id="{E4528591-7EDB-42BA-8472-A13B4EE8D1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72" y="1453052"/>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59" name="Group 2058">
            <a:extLst>
              <a:ext uri="{FF2B5EF4-FFF2-40B4-BE49-F238E27FC236}">
                <a16:creationId xmlns:a16="http://schemas.microsoft.com/office/drawing/2014/main" id="{4EEEC597-F607-4DE4-B1BA-CC4311037D39}"/>
              </a:ext>
            </a:extLst>
          </p:cNvPr>
          <p:cNvGrpSpPr/>
          <p:nvPr/>
        </p:nvGrpSpPr>
        <p:grpSpPr>
          <a:xfrm>
            <a:off x="400591" y="3559267"/>
            <a:ext cx="2286000" cy="365760"/>
            <a:chOff x="443775" y="2833409"/>
            <a:chExt cx="2286000" cy="365760"/>
          </a:xfrm>
        </p:grpSpPr>
        <p:sp>
          <p:nvSpPr>
            <p:cNvPr id="114" name="Rectangle: Rounded Corners 113">
              <a:extLst>
                <a:ext uri="{FF2B5EF4-FFF2-40B4-BE49-F238E27FC236}">
                  <a16:creationId xmlns:a16="http://schemas.microsoft.com/office/drawing/2014/main" id="{DDB74E30-7D05-400A-BC7C-9176D1D728CF}"/>
                </a:ext>
              </a:extLst>
            </p:cNvPr>
            <p:cNvSpPr/>
            <p:nvPr/>
          </p:nvSpPr>
          <p:spPr bwMode="auto">
            <a:xfrm>
              <a:off x="443775" y="2833409"/>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Historical Data Analysis</a:t>
              </a:r>
              <a:endParaRPr lang="en-US" sz="1100" b="1">
                <a:solidFill>
                  <a:schemeClr val="tx2"/>
                </a:solidFill>
                <a:sym typeface="Arial" pitchFamily="-110" charset="0"/>
              </a:endParaRPr>
            </a:p>
          </p:txBody>
        </p:sp>
        <p:pic>
          <p:nvPicPr>
            <p:cNvPr id="116" name="Picture 6">
              <a:extLst>
                <a:ext uri="{FF2B5EF4-FFF2-40B4-BE49-F238E27FC236}">
                  <a16:creationId xmlns:a16="http://schemas.microsoft.com/office/drawing/2014/main" id="{6468056E-DEE3-4F25-8A1D-4961AC465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66" y="2940089"/>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62" name="Group 2061">
            <a:extLst>
              <a:ext uri="{FF2B5EF4-FFF2-40B4-BE49-F238E27FC236}">
                <a16:creationId xmlns:a16="http://schemas.microsoft.com/office/drawing/2014/main" id="{142F6A12-845E-40AC-91F8-CB98150D26F9}"/>
              </a:ext>
            </a:extLst>
          </p:cNvPr>
          <p:cNvGrpSpPr/>
          <p:nvPr/>
        </p:nvGrpSpPr>
        <p:grpSpPr>
          <a:xfrm>
            <a:off x="8263641" y="2088162"/>
            <a:ext cx="2286000" cy="365760"/>
            <a:chOff x="2836124" y="5423737"/>
            <a:chExt cx="2286000" cy="365760"/>
          </a:xfrm>
        </p:grpSpPr>
        <p:sp>
          <p:nvSpPr>
            <p:cNvPr id="121" name="Rectangle: Rounded Corners 120">
              <a:extLst>
                <a:ext uri="{FF2B5EF4-FFF2-40B4-BE49-F238E27FC236}">
                  <a16:creationId xmlns:a16="http://schemas.microsoft.com/office/drawing/2014/main" id="{DFCEAD44-6EF4-441D-B968-92DC09E09AB6}"/>
                </a:ext>
              </a:extLst>
            </p:cNvPr>
            <p:cNvSpPr/>
            <p:nvPr/>
          </p:nvSpPr>
          <p:spPr bwMode="auto">
            <a:xfrm>
              <a:off x="2836124" y="5423737"/>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Validation Test Case</a:t>
              </a:r>
            </a:p>
          </p:txBody>
        </p:sp>
        <p:pic>
          <p:nvPicPr>
            <p:cNvPr id="122" name="Picture 2">
              <a:extLst>
                <a:ext uri="{FF2B5EF4-FFF2-40B4-BE49-F238E27FC236}">
                  <a16:creationId xmlns:a16="http://schemas.microsoft.com/office/drawing/2014/main" id="{A8096DA1-6FBD-4694-B170-788EAABC9D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5095" y="5533334"/>
              <a:ext cx="157189"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068" name="Group 2067">
            <a:extLst>
              <a:ext uri="{FF2B5EF4-FFF2-40B4-BE49-F238E27FC236}">
                <a16:creationId xmlns:a16="http://schemas.microsoft.com/office/drawing/2014/main" id="{88F64FC5-C5B8-4717-9542-32C972A478EE}"/>
              </a:ext>
            </a:extLst>
          </p:cNvPr>
          <p:cNvGrpSpPr/>
          <p:nvPr/>
        </p:nvGrpSpPr>
        <p:grpSpPr>
          <a:xfrm>
            <a:off x="7817957" y="4252264"/>
            <a:ext cx="2286000" cy="365760"/>
            <a:chOff x="8061431" y="3754445"/>
            <a:chExt cx="2286000" cy="365760"/>
          </a:xfrm>
        </p:grpSpPr>
        <p:sp>
          <p:nvSpPr>
            <p:cNvPr id="124" name="Rectangle: Rounded Corners 123">
              <a:extLst>
                <a:ext uri="{FF2B5EF4-FFF2-40B4-BE49-F238E27FC236}">
                  <a16:creationId xmlns:a16="http://schemas.microsoft.com/office/drawing/2014/main" id="{49C66971-9097-4CE0-B248-59C6E9DA005B}"/>
                </a:ext>
              </a:extLst>
            </p:cNvPr>
            <p:cNvSpPr/>
            <p:nvPr/>
          </p:nvSpPr>
          <p:spPr bwMode="auto">
            <a:xfrm>
              <a:off x="8061431" y="3754445"/>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Subsystem Requirement</a:t>
              </a:r>
            </a:p>
          </p:txBody>
        </p:sp>
        <p:pic>
          <p:nvPicPr>
            <p:cNvPr id="2050" name="Picture 2">
              <a:extLst>
                <a:ext uri="{FF2B5EF4-FFF2-40B4-BE49-F238E27FC236}">
                  <a16:creationId xmlns:a16="http://schemas.microsoft.com/office/drawing/2014/main" id="{F1D2338D-757D-479D-AE15-F952E422C2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5839" y="3856564"/>
              <a:ext cx="152400" cy="152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Connector: Elbow 21">
            <a:extLst>
              <a:ext uri="{FF2B5EF4-FFF2-40B4-BE49-F238E27FC236}">
                <a16:creationId xmlns:a16="http://schemas.microsoft.com/office/drawing/2014/main" id="{300F15F7-2EF1-4359-9B30-99C119DECCC6}"/>
              </a:ext>
            </a:extLst>
          </p:cNvPr>
          <p:cNvCxnSpPr>
            <a:cxnSpLocks/>
            <a:stCxn id="114" idx="1"/>
            <a:endCxn id="96" idx="1"/>
          </p:cNvCxnSpPr>
          <p:nvPr/>
        </p:nvCxnSpPr>
        <p:spPr>
          <a:xfrm rot="10800000" flipH="1">
            <a:off x="400590" y="2270847"/>
            <a:ext cx="2795769" cy="1471300"/>
          </a:xfrm>
          <a:prstGeom prst="bentConnector3">
            <a:avLst>
              <a:gd name="adj1" fmla="val -8177"/>
            </a:avLst>
          </a:prstGeom>
          <a:solidFill>
            <a:srgbClr val="C0C0C0"/>
          </a:solidFill>
          <a:ln w="12700" cap="flat" cmpd="sng" algn="ctr">
            <a:solidFill>
              <a:schemeClr val="tx2"/>
            </a:solidFill>
            <a:prstDash val="solid"/>
            <a:round/>
            <a:headEnd type="none" w="med" len="med"/>
            <a:tailEnd type="triangle"/>
          </a:ln>
          <a:effectLst/>
        </p:spPr>
      </p:cxnSp>
      <p:cxnSp>
        <p:nvCxnSpPr>
          <p:cNvPr id="24" name="Connector: Elbow 23">
            <a:extLst>
              <a:ext uri="{FF2B5EF4-FFF2-40B4-BE49-F238E27FC236}">
                <a16:creationId xmlns:a16="http://schemas.microsoft.com/office/drawing/2014/main" id="{1B7832F3-B173-447F-B386-C16EA3E11575}"/>
              </a:ext>
            </a:extLst>
          </p:cNvPr>
          <p:cNvCxnSpPr>
            <a:cxnSpLocks/>
            <a:stCxn id="108" idx="1"/>
            <a:endCxn id="96" idx="1"/>
          </p:cNvCxnSpPr>
          <p:nvPr/>
        </p:nvCxnSpPr>
        <p:spPr>
          <a:xfrm rot="10800000" flipH="1">
            <a:off x="415080" y="2270848"/>
            <a:ext cx="2781280" cy="519633"/>
          </a:xfrm>
          <a:prstGeom prst="bentConnector3">
            <a:avLst>
              <a:gd name="adj1" fmla="val -8447"/>
            </a:avLst>
          </a:prstGeom>
          <a:solidFill>
            <a:srgbClr val="C0C0C0"/>
          </a:solidFill>
          <a:ln w="12700" cap="flat" cmpd="sng" algn="ctr">
            <a:solidFill>
              <a:schemeClr val="tx2"/>
            </a:solidFill>
            <a:prstDash val="solid"/>
            <a:round/>
            <a:headEnd type="none" w="med" len="med"/>
            <a:tailEnd type="triangle"/>
          </a:ln>
          <a:effectLst/>
        </p:spPr>
      </p:cxnSp>
      <p:cxnSp>
        <p:nvCxnSpPr>
          <p:cNvPr id="2049" name="Straight Arrow Connector 2048">
            <a:extLst>
              <a:ext uri="{FF2B5EF4-FFF2-40B4-BE49-F238E27FC236}">
                <a16:creationId xmlns:a16="http://schemas.microsoft.com/office/drawing/2014/main" id="{8D7DF838-F615-42F9-BDC1-D9F43CFA8740}"/>
              </a:ext>
            </a:extLst>
          </p:cNvPr>
          <p:cNvCxnSpPr>
            <a:cxnSpLocks/>
            <a:stCxn id="105" idx="3"/>
            <a:endCxn id="102" idx="1"/>
          </p:cNvCxnSpPr>
          <p:nvPr/>
        </p:nvCxnSpPr>
        <p:spPr>
          <a:xfrm>
            <a:off x="7211657" y="3415926"/>
            <a:ext cx="1056365" cy="0"/>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sp>
        <p:nvSpPr>
          <p:cNvPr id="157" name="TextBox 156">
            <a:extLst>
              <a:ext uri="{FF2B5EF4-FFF2-40B4-BE49-F238E27FC236}">
                <a16:creationId xmlns:a16="http://schemas.microsoft.com/office/drawing/2014/main" id="{EDD88705-A438-44F6-BB42-BE754AC9CEB0}"/>
              </a:ext>
            </a:extLst>
          </p:cNvPr>
          <p:cNvSpPr txBox="1"/>
          <p:nvPr/>
        </p:nvSpPr>
        <p:spPr>
          <a:xfrm>
            <a:off x="7854317" y="5156472"/>
            <a:ext cx="1124688" cy="184666"/>
          </a:xfrm>
          <a:prstGeom prst="rect">
            <a:avLst/>
          </a:prstGeom>
          <a:noFill/>
        </p:spPr>
        <p:txBody>
          <a:bodyPr wrap="square" lIns="0" tIns="0" rIns="0" bIns="0" rtlCol="0">
            <a:spAutoFit/>
          </a:bodyPr>
          <a:lstStyle/>
          <a:p>
            <a:pPr algn="ctr"/>
            <a:r>
              <a:rPr lang="en-US" sz="1200" b="1" dirty="0">
                <a:solidFill>
                  <a:schemeClr val="tx2"/>
                </a:solidFill>
              </a:rPr>
              <a:t>Is realized by</a:t>
            </a:r>
          </a:p>
        </p:txBody>
      </p:sp>
      <p:grpSp>
        <p:nvGrpSpPr>
          <p:cNvPr id="2078" name="Group 2077">
            <a:extLst>
              <a:ext uri="{FF2B5EF4-FFF2-40B4-BE49-F238E27FC236}">
                <a16:creationId xmlns:a16="http://schemas.microsoft.com/office/drawing/2014/main" id="{81A2F040-26B6-48D9-929A-C824BED8C17A}"/>
              </a:ext>
            </a:extLst>
          </p:cNvPr>
          <p:cNvGrpSpPr/>
          <p:nvPr/>
        </p:nvGrpSpPr>
        <p:grpSpPr>
          <a:xfrm>
            <a:off x="408432" y="4353066"/>
            <a:ext cx="2286000" cy="365760"/>
            <a:chOff x="439337" y="3673684"/>
            <a:chExt cx="2286000" cy="365760"/>
          </a:xfrm>
        </p:grpSpPr>
        <p:sp>
          <p:nvSpPr>
            <p:cNvPr id="159" name="Rectangle: Rounded Corners 158">
              <a:extLst>
                <a:ext uri="{FF2B5EF4-FFF2-40B4-BE49-F238E27FC236}">
                  <a16:creationId xmlns:a16="http://schemas.microsoft.com/office/drawing/2014/main" id="{4DB27477-74FF-45FF-AFA9-61F225850218}"/>
                </a:ext>
              </a:extLst>
            </p:cNvPr>
            <p:cNvSpPr/>
            <p:nvPr/>
          </p:nvSpPr>
          <p:spPr bwMode="auto">
            <a:xfrm>
              <a:off x="439337" y="3673684"/>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Risk Control</a:t>
              </a:r>
              <a:endParaRPr lang="en-US" sz="1100" b="1">
                <a:solidFill>
                  <a:schemeClr val="tx2"/>
                </a:solidFill>
                <a:sym typeface="Arial" pitchFamily="-110" charset="0"/>
              </a:endParaRPr>
            </a:p>
          </p:txBody>
        </p:sp>
        <p:pic>
          <p:nvPicPr>
            <p:cNvPr id="2077" name="Picture 4">
              <a:extLst>
                <a:ext uri="{FF2B5EF4-FFF2-40B4-BE49-F238E27FC236}">
                  <a16:creationId xmlns:a16="http://schemas.microsoft.com/office/drawing/2014/main" id="{A07916A6-7167-47A7-A1D8-6E133CDB09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428" y="3780364"/>
              <a:ext cx="152400" cy="152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Connector: Elbow 2">
            <a:extLst>
              <a:ext uri="{FF2B5EF4-FFF2-40B4-BE49-F238E27FC236}">
                <a16:creationId xmlns:a16="http://schemas.microsoft.com/office/drawing/2014/main" id="{186FA9B6-EB1B-41E7-9FC1-405C5C2A1702}"/>
              </a:ext>
            </a:extLst>
          </p:cNvPr>
          <p:cNvCxnSpPr>
            <a:cxnSpLocks/>
            <a:stCxn id="114" idx="3"/>
            <a:endCxn id="105" idx="1"/>
          </p:cNvCxnSpPr>
          <p:nvPr/>
        </p:nvCxnSpPr>
        <p:spPr>
          <a:xfrm flipV="1">
            <a:off x="2686591" y="3415926"/>
            <a:ext cx="2239066" cy="326221"/>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56" name="TextBox 55">
            <a:extLst>
              <a:ext uri="{FF2B5EF4-FFF2-40B4-BE49-F238E27FC236}">
                <a16:creationId xmlns:a16="http://schemas.microsoft.com/office/drawing/2014/main" id="{CAF42DFA-B2F3-4E87-97A6-6ABE79E422C9}"/>
              </a:ext>
            </a:extLst>
          </p:cNvPr>
          <p:cNvSpPr txBox="1"/>
          <p:nvPr/>
        </p:nvSpPr>
        <p:spPr>
          <a:xfrm>
            <a:off x="2929943" y="1715741"/>
            <a:ext cx="1124688" cy="184666"/>
          </a:xfrm>
          <a:prstGeom prst="rect">
            <a:avLst/>
          </a:prstGeom>
          <a:noFill/>
        </p:spPr>
        <p:txBody>
          <a:bodyPr wrap="square" lIns="0" tIns="0" rIns="0" bIns="0" rtlCol="0">
            <a:spAutoFit/>
          </a:bodyPr>
          <a:lstStyle/>
          <a:p>
            <a:pPr algn="ctr"/>
            <a:r>
              <a:rPr lang="en-US" sz="1200" b="1">
                <a:solidFill>
                  <a:schemeClr val="tx2"/>
                </a:solidFill>
              </a:rPr>
              <a:t>Is derived by</a:t>
            </a:r>
          </a:p>
        </p:txBody>
      </p:sp>
      <p:sp>
        <p:nvSpPr>
          <p:cNvPr id="62" name="TextBox 61">
            <a:extLst>
              <a:ext uri="{FF2B5EF4-FFF2-40B4-BE49-F238E27FC236}">
                <a16:creationId xmlns:a16="http://schemas.microsoft.com/office/drawing/2014/main" id="{3BAF87DE-68D7-4BD3-AA13-0B3072DE7FC9}"/>
              </a:ext>
            </a:extLst>
          </p:cNvPr>
          <p:cNvSpPr txBox="1"/>
          <p:nvPr/>
        </p:nvSpPr>
        <p:spPr>
          <a:xfrm>
            <a:off x="1757176" y="2277743"/>
            <a:ext cx="1124688" cy="184666"/>
          </a:xfrm>
          <a:prstGeom prst="rect">
            <a:avLst/>
          </a:prstGeom>
          <a:noFill/>
        </p:spPr>
        <p:txBody>
          <a:bodyPr wrap="square" lIns="0" tIns="0" rIns="0" bIns="0" rtlCol="0">
            <a:spAutoFit/>
          </a:bodyPr>
          <a:lstStyle/>
          <a:p>
            <a:pPr algn="ctr"/>
            <a:r>
              <a:rPr lang="en-US" sz="1200" b="1" dirty="0">
                <a:solidFill>
                  <a:schemeClr val="tx2"/>
                </a:solidFill>
              </a:rPr>
              <a:t>Is derived by</a:t>
            </a:r>
          </a:p>
        </p:txBody>
      </p:sp>
      <p:grpSp>
        <p:nvGrpSpPr>
          <p:cNvPr id="57" name="Group 56">
            <a:extLst>
              <a:ext uri="{FF2B5EF4-FFF2-40B4-BE49-F238E27FC236}">
                <a16:creationId xmlns:a16="http://schemas.microsoft.com/office/drawing/2014/main" id="{F475A937-9779-44A5-A379-69FA902BA27C}"/>
              </a:ext>
            </a:extLst>
          </p:cNvPr>
          <p:cNvGrpSpPr/>
          <p:nvPr/>
        </p:nvGrpSpPr>
        <p:grpSpPr>
          <a:xfrm>
            <a:off x="90992" y="754659"/>
            <a:ext cx="2286000" cy="365760"/>
            <a:chOff x="439337" y="1347288"/>
            <a:chExt cx="2286000" cy="365760"/>
          </a:xfrm>
        </p:grpSpPr>
        <p:sp>
          <p:nvSpPr>
            <p:cNvPr id="59" name="Rectangle: Rounded Corners 58">
              <a:extLst>
                <a:ext uri="{FF2B5EF4-FFF2-40B4-BE49-F238E27FC236}">
                  <a16:creationId xmlns:a16="http://schemas.microsoft.com/office/drawing/2014/main" id="{E0C72D50-F81B-4572-98FF-E672D5BD6C07}"/>
                </a:ext>
              </a:extLst>
            </p:cNvPr>
            <p:cNvSpPr/>
            <p:nvPr/>
          </p:nvSpPr>
          <p:spPr bwMode="auto">
            <a:xfrm>
              <a:off x="439337" y="1347288"/>
              <a:ext cx="2286000" cy="365760"/>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107000"/>
                </a:lnSpc>
              </a:pPr>
              <a:r>
                <a:rPr lang="en-US" sz="1100" b="1">
                  <a:solidFill>
                    <a:schemeClr val="tx2"/>
                  </a:solidFill>
                </a:rPr>
                <a:t>Voice of Customer</a:t>
              </a:r>
              <a:endParaRPr lang="en-US" sz="1100" b="1">
                <a:solidFill>
                  <a:schemeClr val="tx2"/>
                </a:solidFill>
                <a:sym typeface="Arial" pitchFamily="-110" charset="0"/>
              </a:endParaRPr>
            </a:p>
          </p:txBody>
        </p:sp>
        <p:pic>
          <p:nvPicPr>
            <p:cNvPr id="60" name="Picture 4">
              <a:extLst>
                <a:ext uri="{FF2B5EF4-FFF2-40B4-BE49-F238E27FC236}">
                  <a16:creationId xmlns:a16="http://schemas.microsoft.com/office/drawing/2014/main" id="{42BEA660-D6FA-4D42-A8E0-AB0D490634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72" y="1453052"/>
              <a:ext cx="152400" cy="152400"/>
            </a:xfrm>
            <a:prstGeom prst="rect">
              <a:avLst/>
            </a:prstGeom>
            <a:solidFill>
              <a:schemeClr val="bg1"/>
            </a:solidFill>
            <a:ln w="31750" cap="flat" cmpd="sng" algn="ctr">
              <a:noFill/>
              <a:prstDash val="solid"/>
              <a:round/>
              <a:headEnd type="none" w="med" len="med"/>
              <a:tailEnd type="none" w="med" len="med"/>
            </a:ln>
            <a:effectLst/>
          </p:spPr>
        </p:pic>
      </p:grpSp>
      <p:cxnSp>
        <p:nvCxnSpPr>
          <p:cNvPr id="17" name="Connector: Elbow 16">
            <a:extLst>
              <a:ext uri="{FF2B5EF4-FFF2-40B4-BE49-F238E27FC236}">
                <a16:creationId xmlns:a16="http://schemas.microsoft.com/office/drawing/2014/main" id="{CF25F6F7-033A-442A-990B-984DAD1D6F86}"/>
              </a:ext>
            </a:extLst>
          </p:cNvPr>
          <p:cNvCxnSpPr>
            <a:stCxn id="59" idx="2"/>
            <a:endCxn id="111" idx="1"/>
          </p:cNvCxnSpPr>
          <p:nvPr/>
        </p:nvCxnSpPr>
        <p:spPr>
          <a:xfrm rot="5400000">
            <a:off x="426532" y="1106757"/>
            <a:ext cx="793798" cy="821122"/>
          </a:xfrm>
          <a:prstGeom prst="bentConnector4">
            <a:avLst>
              <a:gd name="adj1" fmla="val 38481"/>
              <a:gd name="adj2" fmla="val 127840"/>
            </a:avLst>
          </a:prstGeom>
          <a:solidFill>
            <a:srgbClr val="C0C0C0"/>
          </a:solidFill>
          <a:ln w="12700" cap="flat" cmpd="sng" algn="ctr">
            <a:solidFill>
              <a:schemeClr val="tx2"/>
            </a:solidFill>
            <a:prstDash val="solid"/>
            <a:round/>
            <a:headEnd type="none" w="med" len="med"/>
            <a:tailEnd type="triangle"/>
          </a:ln>
          <a:effectLst/>
        </p:spPr>
      </p:cxnSp>
      <p:sp>
        <p:nvSpPr>
          <p:cNvPr id="72" name="TextBox 71">
            <a:extLst>
              <a:ext uri="{FF2B5EF4-FFF2-40B4-BE49-F238E27FC236}">
                <a16:creationId xmlns:a16="http://schemas.microsoft.com/office/drawing/2014/main" id="{9017F1E9-005C-423E-BD37-56979257CE28}"/>
              </a:ext>
            </a:extLst>
          </p:cNvPr>
          <p:cNvSpPr txBox="1"/>
          <p:nvPr/>
        </p:nvSpPr>
        <p:spPr>
          <a:xfrm>
            <a:off x="1293605" y="1328725"/>
            <a:ext cx="1392986" cy="184666"/>
          </a:xfrm>
          <a:prstGeom prst="rect">
            <a:avLst/>
          </a:prstGeom>
          <a:noFill/>
        </p:spPr>
        <p:txBody>
          <a:bodyPr wrap="square" lIns="0" tIns="0" rIns="0" bIns="0" rtlCol="0">
            <a:spAutoFit/>
          </a:bodyPr>
          <a:lstStyle/>
          <a:p>
            <a:pPr algn="ctr"/>
            <a:r>
              <a:rPr lang="en-US" sz="1200" b="1" dirty="0">
                <a:solidFill>
                  <a:schemeClr val="tx2"/>
                </a:solidFill>
              </a:rPr>
              <a:t>Is summarized by</a:t>
            </a:r>
          </a:p>
        </p:txBody>
      </p:sp>
      <p:cxnSp>
        <p:nvCxnSpPr>
          <p:cNvPr id="20" name="Connector: Elbow 19">
            <a:extLst>
              <a:ext uri="{FF2B5EF4-FFF2-40B4-BE49-F238E27FC236}">
                <a16:creationId xmlns:a16="http://schemas.microsoft.com/office/drawing/2014/main" id="{8E9CF6E5-AB84-49C3-A4BF-9BFC99FBE114}"/>
              </a:ext>
            </a:extLst>
          </p:cNvPr>
          <p:cNvCxnSpPr>
            <a:cxnSpLocks/>
            <a:stCxn id="159" idx="3"/>
            <a:endCxn id="105" idx="1"/>
          </p:cNvCxnSpPr>
          <p:nvPr/>
        </p:nvCxnSpPr>
        <p:spPr>
          <a:xfrm flipV="1">
            <a:off x="2694432" y="3415926"/>
            <a:ext cx="2231225" cy="1120020"/>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76" name="TextBox 75">
            <a:extLst>
              <a:ext uri="{FF2B5EF4-FFF2-40B4-BE49-F238E27FC236}">
                <a16:creationId xmlns:a16="http://schemas.microsoft.com/office/drawing/2014/main" id="{AE843425-56C3-4C38-B55C-C9B1C68CDE17}"/>
              </a:ext>
            </a:extLst>
          </p:cNvPr>
          <p:cNvSpPr txBox="1"/>
          <p:nvPr/>
        </p:nvSpPr>
        <p:spPr>
          <a:xfrm>
            <a:off x="3807617" y="3191199"/>
            <a:ext cx="1124688" cy="184666"/>
          </a:xfrm>
          <a:prstGeom prst="rect">
            <a:avLst/>
          </a:prstGeom>
          <a:noFill/>
        </p:spPr>
        <p:txBody>
          <a:bodyPr wrap="square" lIns="0" tIns="0" rIns="0" bIns="0" rtlCol="0">
            <a:spAutoFit/>
          </a:bodyPr>
          <a:lstStyle/>
          <a:p>
            <a:pPr algn="ctr"/>
            <a:r>
              <a:rPr lang="en-US" sz="1200" b="1" dirty="0">
                <a:solidFill>
                  <a:schemeClr val="tx2"/>
                </a:solidFill>
              </a:rPr>
              <a:t>Is derived by</a:t>
            </a:r>
          </a:p>
        </p:txBody>
      </p:sp>
      <p:cxnSp>
        <p:nvCxnSpPr>
          <p:cNvPr id="41" name="Connector: Elbow 40">
            <a:extLst>
              <a:ext uri="{FF2B5EF4-FFF2-40B4-BE49-F238E27FC236}">
                <a16:creationId xmlns:a16="http://schemas.microsoft.com/office/drawing/2014/main" id="{84A8DD8D-7915-4689-8EC8-B13102FBD5AD}"/>
              </a:ext>
            </a:extLst>
          </p:cNvPr>
          <p:cNvCxnSpPr>
            <a:cxnSpLocks/>
            <a:stCxn id="108" idx="3"/>
            <a:endCxn id="105" idx="1"/>
          </p:cNvCxnSpPr>
          <p:nvPr/>
        </p:nvCxnSpPr>
        <p:spPr>
          <a:xfrm>
            <a:off x="2701080" y="2790480"/>
            <a:ext cx="2224577" cy="625446"/>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77" name="Arrow: Right 76">
            <a:extLst>
              <a:ext uri="{FF2B5EF4-FFF2-40B4-BE49-F238E27FC236}">
                <a16:creationId xmlns:a16="http://schemas.microsoft.com/office/drawing/2014/main" id="{DCFEA5BC-A632-4495-9C30-164D46BDE56A}"/>
              </a:ext>
            </a:extLst>
          </p:cNvPr>
          <p:cNvSpPr/>
          <p:nvPr/>
        </p:nvSpPr>
        <p:spPr>
          <a:xfrm>
            <a:off x="2473326" y="6247132"/>
            <a:ext cx="1596456" cy="491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Key takeaway</a:t>
            </a:r>
          </a:p>
        </p:txBody>
      </p:sp>
      <p:sp>
        <p:nvSpPr>
          <p:cNvPr id="78" name="Rectangle 77">
            <a:extLst>
              <a:ext uri="{FF2B5EF4-FFF2-40B4-BE49-F238E27FC236}">
                <a16:creationId xmlns:a16="http://schemas.microsoft.com/office/drawing/2014/main" id="{A75C5185-E1F1-4A5A-947C-2C2EF0135F45}"/>
              </a:ext>
            </a:extLst>
          </p:cNvPr>
          <p:cNvSpPr/>
          <p:nvPr/>
        </p:nvSpPr>
        <p:spPr>
          <a:xfrm>
            <a:off x="4238327" y="6247132"/>
            <a:ext cx="4886623" cy="491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data model configured to match Surgical Vision processes and deliverables.</a:t>
            </a:r>
          </a:p>
        </p:txBody>
      </p:sp>
      <p:cxnSp>
        <p:nvCxnSpPr>
          <p:cNvPr id="9" name="Connector: Elbow 8">
            <a:extLst>
              <a:ext uri="{FF2B5EF4-FFF2-40B4-BE49-F238E27FC236}">
                <a16:creationId xmlns:a16="http://schemas.microsoft.com/office/drawing/2014/main" id="{BBCF3D1F-05F0-04A8-086D-5D56061A2DC5}"/>
              </a:ext>
            </a:extLst>
          </p:cNvPr>
          <p:cNvCxnSpPr>
            <a:cxnSpLocks/>
            <a:stCxn id="124" idx="0"/>
            <a:endCxn id="102" idx="2"/>
          </p:cNvCxnSpPr>
          <p:nvPr/>
        </p:nvCxnSpPr>
        <p:spPr bwMode="auto">
          <a:xfrm rot="5400000" flipH="1" flipV="1">
            <a:off x="8859260" y="3700503"/>
            <a:ext cx="653458" cy="450065"/>
          </a:xfrm>
          <a:prstGeom prst="bentConnector3">
            <a:avLst>
              <a:gd name="adj1" fmla="val 50000"/>
            </a:avLst>
          </a:prstGeom>
          <a:solidFill>
            <a:srgbClr val="C0C0C0"/>
          </a:solidFill>
          <a:ln w="12700" cap="flat" cmpd="sng" algn="ctr">
            <a:solidFill>
              <a:schemeClr val="tx2"/>
            </a:solidFill>
            <a:prstDash val="solid"/>
            <a:round/>
            <a:headEnd type="none" w="med" len="med"/>
            <a:tailEnd type="triangle"/>
          </a:ln>
          <a:effectLst/>
        </p:spPr>
      </p:cxnSp>
      <p:sp>
        <p:nvSpPr>
          <p:cNvPr id="16" name="TextBox 15">
            <a:extLst>
              <a:ext uri="{FF2B5EF4-FFF2-40B4-BE49-F238E27FC236}">
                <a16:creationId xmlns:a16="http://schemas.microsoft.com/office/drawing/2014/main" id="{058B4ED2-838E-61DA-4779-3FF52DE1FBE6}"/>
              </a:ext>
            </a:extLst>
          </p:cNvPr>
          <p:cNvSpPr txBox="1"/>
          <p:nvPr/>
        </p:nvSpPr>
        <p:spPr>
          <a:xfrm>
            <a:off x="7202673" y="3018814"/>
            <a:ext cx="1124688" cy="184666"/>
          </a:xfrm>
          <a:prstGeom prst="rect">
            <a:avLst/>
          </a:prstGeom>
          <a:noFill/>
        </p:spPr>
        <p:txBody>
          <a:bodyPr wrap="square" lIns="0" tIns="0" rIns="0" bIns="0" rtlCol="0">
            <a:spAutoFit/>
          </a:bodyPr>
          <a:lstStyle>
            <a:defPPr>
              <a:defRPr lang="en-US"/>
            </a:defPPr>
            <a:lvl1pPr algn="ctr">
              <a:defRPr sz="1200" b="1">
                <a:solidFill>
                  <a:schemeClr val="tx2"/>
                </a:solidFill>
              </a:defRPr>
            </a:lvl1pPr>
          </a:lstStyle>
          <a:p>
            <a:r>
              <a:rPr lang="en-US" dirty="0"/>
              <a:t>Is verified by</a:t>
            </a:r>
          </a:p>
        </p:txBody>
      </p:sp>
    </p:spTree>
    <p:extLst>
      <p:ext uri="{BB962C8B-B14F-4D97-AF65-F5344CB8AC3E}">
        <p14:creationId xmlns:p14="http://schemas.microsoft.com/office/powerpoint/2010/main" val="933983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622B3F-6EB0-4743-8AD3-E06658A1C484}"/>
              </a:ext>
            </a:extLst>
          </p:cNvPr>
          <p:cNvSpPr>
            <a:spLocks noGrp="1"/>
          </p:cNvSpPr>
          <p:nvPr>
            <p:ph type="body" sz="quarter" idx="10"/>
          </p:nvPr>
        </p:nvSpPr>
        <p:spPr>
          <a:xfrm>
            <a:off x="424068" y="1600866"/>
            <a:ext cx="11451702" cy="2311180"/>
          </a:xfrm>
        </p:spPr>
        <p:txBody>
          <a:bodyPr/>
          <a:lstStyle/>
          <a:p>
            <a:r>
              <a:rPr lang="en-US"/>
              <a:t>Polarion Deliverables:</a:t>
            </a:r>
          </a:p>
          <a:p>
            <a:r>
              <a:rPr lang="en-US"/>
              <a:t>Surgical Vision reports</a:t>
            </a:r>
          </a:p>
        </p:txBody>
      </p:sp>
    </p:spTree>
    <p:extLst>
      <p:ext uri="{BB962C8B-B14F-4D97-AF65-F5344CB8AC3E}">
        <p14:creationId xmlns:p14="http://schemas.microsoft.com/office/powerpoint/2010/main" val="2474119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C292F290-05BA-4F50-B91F-59DDD98C7E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12</a:t>
            </a:fld>
            <a:endParaRPr lang="en-US"/>
          </a:p>
        </p:txBody>
      </p:sp>
      <p:sp>
        <p:nvSpPr>
          <p:cNvPr id="3" name="Footer Placeholder 2">
            <a:extLst>
              <a:ext uri="{FF2B5EF4-FFF2-40B4-BE49-F238E27FC236}">
                <a16:creationId xmlns:a16="http://schemas.microsoft.com/office/drawing/2014/main" id="{8BCDB5B2-EF9A-45E4-BAA5-B16C918B60E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1" name="Table 4">
            <a:extLst>
              <a:ext uri="{FF2B5EF4-FFF2-40B4-BE49-F238E27FC236}">
                <a16:creationId xmlns:a16="http://schemas.microsoft.com/office/drawing/2014/main" id="{0FE44C00-92E9-4C63-8ECE-EF7FA3B81767}"/>
              </a:ext>
            </a:extLst>
          </p:cNvPr>
          <p:cNvGraphicFramePr>
            <a:graphicFrameLocks/>
          </p:cNvGraphicFramePr>
          <p:nvPr>
            <p:extLst>
              <p:ext uri="{D42A27DB-BD31-4B8C-83A1-F6EECF244321}">
                <p14:modId xmlns:p14="http://schemas.microsoft.com/office/powerpoint/2010/main" val="2234293488"/>
              </p:ext>
            </p:extLst>
          </p:nvPr>
        </p:nvGraphicFramePr>
        <p:xfrm>
          <a:off x="838201" y="884735"/>
          <a:ext cx="10515599" cy="2925699"/>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190259">
                  <a:extLst>
                    <a:ext uri="{9D8B030D-6E8A-4147-A177-3AD203B41FA5}">
                      <a16:colId xmlns:a16="http://schemas.microsoft.com/office/drawing/2014/main" val="2942594964"/>
                    </a:ext>
                  </a:extLst>
                </a:gridCol>
                <a:gridCol w="283845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file name</a:t>
                      </a:r>
                    </a:p>
                  </a:txBody>
                  <a:tcPr anchor="ctr"/>
                </a:tc>
                <a:tc>
                  <a:txBody>
                    <a:bodyPr/>
                    <a:lstStyle/>
                    <a:p>
                      <a:pPr algn="ct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a:solidFill>
                            <a:schemeClr val="tx1"/>
                          </a:solidFill>
                        </a:rPr>
                        <a:t>PRTM Equipment</a:t>
                      </a:r>
                    </a:p>
                    <a:p>
                      <a:r>
                        <a:rPr lang="en-US" sz="2000">
                          <a:solidFill>
                            <a:schemeClr val="tx1"/>
                          </a:solidFill>
                        </a:rPr>
                        <a:t>FRD00210</a:t>
                      </a:r>
                    </a:p>
                    <a:p>
                      <a:r>
                        <a:rPr lang="en-US" sz="2000">
                          <a:solidFill>
                            <a:schemeClr val="tx1"/>
                          </a:solidFill>
                        </a:rPr>
                        <a:t>Rev 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solidFill>
                            <a:schemeClr val="tx1"/>
                          </a:solidFill>
                        </a:rPr>
                        <a:t>PRTM Equipment and software projects</a:t>
                      </a:r>
                      <a:r>
                        <a:rPr lang="en-US" sz="1350"/>
                        <a:t>-</a:t>
                      </a:r>
                      <a:r>
                        <a:rPr lang="en-US" sz="1350">
                          <a:solidFill>
                            <a:schemeClr val="tx1"/>
                          </a:solidFill>
                        </a:rPr>
                        <a:t>FRD00210</a:t>
                      </a:r>
                      <a:r>
                        <a:rPr lang="en-US" sz="1350"/>
                        <a:t>-rev04-Banner-Page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solidFill>
                            <a:schemeClr val="tx1"/>
                          </a:solidFill>
                        </a:rPr>
                        <a:t>PRTM Equipment and software projects</a:t>
                      </a:r>
                      <a:r>
                        <a:rPr lang="en-US" sz="1350"/>
                        <a:t>-</a:t>
                      </a:r>
                      <a:r>
                        <a:rPr lang="en-US" sz="1350">
                          <a:solidFill>
                            <a:schemeClr val="tx1"/>
                          </a:solidFill>
                        </a:rPr>
                        <a:t>FRD00210</a:t>
                      </a:r>
                      <a:r>
                        <a:rPr lang="en-US" sz="1350"/>
                        <a:t>-rev04-EDITABLE-REPORT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sz="1350"/>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solidFill>
                            <a:schemeClr val="tx1"/>
                          </a:solidFill>
                        </a:rPr>
                        <a:t>PRTM Equipment and software projects</a:t>
                      </a:r>
                      <a:r>
                        <a:rPr lang="en-US" sz="1350"/>
                        <a:t>-</a:t>
                      </a:r>
                      <a:r>
                        <a:rPr lang="en-US" sz="1350">
                          <a:solidFill>
                            <a:schemeClr val="tx1"/>
                          </a:solidFill>
                        </a:rPr>
                        <a:t>FRD00210</a:t>
                      </a:r>
                      <a:r>
                        <a:rPr lang="en-US" sz="1350"/>
                        <a:t>-rev04-PDF-EXPORT-REPORT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sz="1350"/>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solidFill>
                            <a:schemeClr val="tx1"/>
                          </a:solidFill>
                        </a:rPr>
                        <a:t>PRTM Equipment and software projects</a:t>
                      </a:r>
                      <a:r>
                        <a:rPr lang="en-US" sz="1350"/>
                        <a:t>-</a:t>
                      </a:r>
                      <a:r>
                        <a:rPr lang="en-US" sz="1350">
                          <a:solidFill>
                            <a:schemeClr val="tx1"/>
                          </a:solidFill>
                        </a:rPr>
                        <a:t>FRD00210</a:t>
                      </a:r>
                      <a:r>
                        <a:rPr lang="en-US" sz="1350"/>
                        <a:t>-rev04-REDLINE-REPORT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50"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sz="1350"/>
                    </a:p>
                  </a:txBody>
                  <a:tcPr anchor="ctr"/>
                </a:tc>
                <a:extLst>
                  <a:ext uri="{0D108BD9-81ED-4DB2-BD59-A6C34878D82A}">
                    <a16:rowId xmlns:a16="http://schemas.microsoft.com/office/drawing/2014/main" val="2970497230"/>
                  </a:ext>
                </a:extLst>
              </a:tr>
            </a:tbl>
          </a:graphicData>
        </a:graphic>
      </p:graphicFrame>
      <p:graphicFrame>
        <p:nvGraphicFramePr>
          <p:cNvPr id="4" name="Table 4">
            <a:extLst>
              <a:ext uri="{FF2B5EF4-FFF2-40B4-BE49-F238E27FC236}">
                <a16:creationId xmlns:a16="http://schemas.microsoft.com/office/drawing/2014/main" id="{8E380D74-359F-4DF6-8254-9833655DFD5D}"/>
              </a:ext>
            </a:extLst>
          </p:cNvPr>
          <p:cNvGraphicFramePr>
            <a:graphicFrameLocks noGrp="1"/>
          </p:cNvGraphicFramePr>
          <p:nvPr>
            <p:extLst>
              <p:ext uri="{D42A27DB-BD31-4B8C-83A1-F6EECF244321}">
                <p14:modId xmlns:p14="http://schemas.microsoft.com/office/powerpoint/2010/main" val="346362813"/>
              </p:ext>
            </p:extLst>
          </p:nvPr>
        </p:nvGraphicFramePr>
        <p:xfrm>
          <a:off x="838201" y="4112496"/>
          <a:ext cx="10515600" cy="2084451"/>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 </a:t>
                      </a:r>
                    </a:p>
                    <a:p>
                      <a:pPr algn="ctr"/>
                      <a:r>
                        <a:rPr lang="en-US" b="1">
                          <a:solidFill>
                            <a:schemeClr val="bg1"/>
                          </a:solidFill>
                        </a:rPr>
                        <a:t>(Reference DHF1688-2001)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 tractability to unique identifiers in VOC, VOB and HDA deliverables.</a:t>
                      </a:r>
                    </a:p>
                  </a:txBody>
                  <a:tcPr anchor="ctr">
                    <a:lnT w="12700" cap="flat" cmpd="sng" algn="ctr">
                      <a:solidFill>
                        <a:schemeClr val="bg1"/>
                      </a:solidFill>
                      <a:prstDash val="solid"/>
                      <a:round/>
                      <a:headEnd type="none" w="med" len="med"/>
                      <a:tailEnd type="none" w="med" len="med"/>
                    </a:lnT>
                  </a:tcPr>
                </a:tc>
                <a:tc>
                  <a:txBody>
                    <a:bodyPr/>
                    <a:lstStyle/>
                    <a:p>
                      <a:r>
                        <a:rPr lang="en-US"/>
                        <a:t>Requirements are traced to unique identifiers in VOC, VOB and HDA deliverables.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r h="370840">
                <a:tc>
                  <a:txBody>
                    <a:bodyPr/>
                    <a:lstStyle/>
                    <a:p>
                      <a:r>
                        <a:rPr lang="en-US"/>
                        <a:t>Polarion configuration is validated.</a:t>
                      </a:r>
                    </a:p>
                  </a:txBody>
                  <a:tcPr anchor="ctr"/>
                </a:tc>
                <a:tc>
                  <a:txBody>
                    <a:bodyPr/>
                    <a:lstStyle/>
                    <a:p>
                      <a:pPr marL="0" indent="0">
                        <a:buFont typeface="Arial" panose="020B0604020202020204" pitchFamily="34" charset="0"/>
                        <a:buChar char="•"/>
                      </a:pPr>
                      <a:r>
                        <a:rPr lang="en-US"/>
                        <a:t>Same unique identifier is used for different data points.</a:t>
                      </a:r>
                    </a:p>
                    <a:p>
                      <a:pPr marL="0" indent="0">
                        <a:buFont typeface="Arial" panose="020B0604020202020204" pitchFamily="34" charset="0"/>
                        <a:buChar char="•"/>
                      </a:pPr>
                      <a:r>
                        <a:rPr lang="en-US"/>
                        <a:t>Blanks cells found in approved PRTM.</a:t>
                      </a:r>
                    </a:p>
                    <a:p>
                      <a:pPr marL="0" indent="0">
                        <a:buFont typeface="Arial" panose="020B0604020202020204" pitchFamily="34" charset="0"/>
                        <a:buChar char="•"/>
                      </a:pPr>
                      <a:r>
                        <a:rPr lang="en-US"/>
                        <a:t>Data in cells truncated in approved PRTM.</a:t>
                      </a:r>
                    </a:p>
                  </a:txBody>
                  <a:tcPr anchor="ctr"/>
                </a:tc>
                <a:tc>
                  <a:txBody>
                    <a:bodyPr/>
                    <a:lstStyle/>
                    <a:p>
                      <a:r>
                        <a:rPr lang="en-US"/>
                        <a:t>Not applicable. Polarion configuration will be a validated. </a:t>
                      </a:r>
                    </a:p>
                  </a:txBody>
                  <a:tcPr anchor="ctr"/>
                </a:tc>
                <a:extLst>
                  <a:ext uri="{0D108BD9-81ED-4DB2-BD59-A6C34878D82A}">
                    <a16:rowId xmlns:a16="http://schemas.microsoft.com/office/drawing/2014/main" val="1845006073"/>
                  </a:ext>
                </a:extLst>
              </a:tr>
            </a:tbl>
          </a:graphicData>
        </a:graphic>
      </p:graphicFrame>
    </p:spTree>
    <p:extLst>
      <p:ext uri="{BB962C8B-B14F-4D97-AF65-F5344CB8AC3E}">
        <p14:creationId xmlns:p14="http://schemas.microsoft.com/office/powerpoint/2010/main" val="274333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970BD773-B262-448F-B1C0-5B431FEB04C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13</a:t>
            </a:fld>
            <a:endParaRPr lang="en-US"/>
          </a:p>
        </p:txBody>
      </p:sp>
      <p:sp>
        <p:nvSpPr>
          <p:cNvPr id="3" name="Footer Placeholder 2">
            <a:extLst>
              <a:ext uri="{FF2B5EF4-FFF2-40B4-BE49-F238E27FC236}">
                <a16:creationId xmlns:a16="http://schemas.microsoft.com/office/drawing/2014/main" id="{62B19B63-37C4-4E52-81B7-4B6863E3AF6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74AA7799-6528-4653-B6C8-8F74774070FD}"/>
              </a:ext>
            </a:extLst>
          </p:cNvPr>
          <p:cNvGraphicFramePr>
            <a:graphicFrameLocks/>
          </p:cNvGraphicFramePr>
          <p:nvPr>
            <p:extLst>
              <p:ext uri="{D42A27DB-BD31-4B8C-83A1-F6EECF244321}">
                <p14:modId xmlns:p14="http://schemas.microsoft.com/office/powerpoint/2010/main" val="2466737294"/>
              </p:ext>
            </p:extLst>
          </p:nvPr>
        </p:nvGraphicFramePr>
        <p:xfrm>
          <a:off x="838201" y="884735"/>
          <a:ext cx="10515599" cy="2486279"/>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a:solidFill>
                            <a:schemeClr val="tx1"/>
                          </a:solidFill>
                        </a:rPr>
                        <a:t>Voice Of Customer FRD00154</a:t>
                      </a:r>
                    </a:p>
                    <a:p>
                      <a:r>
                        <a:rPr lang="en-US" sz="2000">
                          <a:solidFill>
                            <a:schemeClr val="tx1"/>
                          </a:solidFill>
                        </a:rPr>
                        <a:t>Rev05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Customer</a:t>
                      </a:r>
                      <a:r>
                        <a:rPr lang="en-US" sz="1400"/>
                        <a:t>-</a:t>
                      </a:r>
                      <a:r>
                        <a:rPr lang="en-US" sz="1400">
                          <a:solidFill>
                            <a:schemeClr val="tx1"/>
                          </a:solidFill>
                        </a:rPr>
                        <a:t>FRD00154</a:t>
                      </a:r>
                      <a:r>
                        <a:rPr lang="en-US" sz="1400"/>
                        <a:t>-rev05-Banner-Page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Customer</a:t>
                      </a:r>
                      <a:r>
                        <a:rPr lang="en-US" sz="1400"/>
                        <a:t>-</a:t>
                      </a:r>
                      <a:r>
                        <a:rPr lang="en-US" sz="1400">
                          <a:solidFill>
                            <a:schemeClr val="tx1"/>
                          </a:solidFill>
                        </a:rPr>
                        <a:t>FRD00154</a:t>
                      </a:r>
                      <a:r>
                        <a:rPr lang="en-US" sz="1400"/>
                        <a:t>-rev05-EDIT-REPORT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Customer</a:t>
                      </a:r>
                      <a:r>
                        <a:rPr lang="en-US" sz="1400"/>
                        <a:t>-</a:t>
                      </a:r>
                      <a:r>
                        <a:rPr lang="en-US" sz="1400">
                          <a:solidFill>
                            <a:schemeClr val="tx1"/>
                          </a:solidFill>
                        </a:rPr>
                        <a:t>FRD00154</a:t>
                      </a:r>
                      <a:r>
                        <a:rPr lang="en-US" sz="1400"/>
                        <a:t>-rev05-PDF-EXPORT-REPORT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Customer</a:t>
                      </a:r>
                      <a:r>
                        <a:rPr lang="en-US" sz="1400"/>
                        <a:t>-</a:t>
                      </a:r>
                      <a:r>
                        <a:rPr lang="en-US" sz="1400">
                          <a:solidFill>
                            <a:schemeClr val="tx1"/>
                          </a:solidFill>
                        </a:rPr>
                        <a:t>FRD00154</a:t>
                      </a:r>
                      <a:r>
                        <a:rPr lang="en-US" sz="1400"/>
                        <a:t>-rev05-REDLINE-REPORT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A74957CA-9EBB-4B02-8816-19E030C11355}"/>
              </a:ext>
            </a:extLst>
          </p:cNvPr>
          <p:cNvGraphicFramePr>
            <a:graphicFrameLocks noGrp="1"/>
          </p:cNvGraphicFramePr>
          <p:nvPr>
            <p:extLst>
              <p:ext uri="{D42A27DB-BD31-4B8C-83A1-F6EECF244321}">
                <p14:modId xmlns:p14="http://schemas.microsoft.com/office/powerpoint/2010/main" val="2537188344"/>
              </p:ext>
            </p:extLst>
          </p:nvPr>
        </p:nvGraphicFramePr>
        <p:xfrm>
          <a:off x="838201" y="3632203"/>
          <a:ext cx="10515600" cy="1244346"/>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Not configured in DOORs</a:t>
                      </a:r>
                    </a:p>
                  </a:txBody>
                  <a:tcPr anchor="ctr">
                    <a:lnT w="12700" cap="flat" cmpd="sng" algn="ctr">
                      <a:solidFill>
                        <a:schemeClr val="bg1"/>
                      </a:solidFill>
                      <a:prstDash val="solid"/>
                      <a:round/>
                      <a:headEnd type="none" w="med" len="med"/>
                      <a:tailEnd type="none" w="med" len="med"/>
                    </a:lnT>
                  </a:tcPr>
                </a:tc>
                <a:tc>
                  <a:txBody>
                    <a:bodyPr/>
                    <a:lstStyle/>
                    <a:p>
                      <a:r>
                        <a:rPr lang="en-US"/>
                        <a:t>Configured in DOORs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bl>
          </a:graphicData>
        </a:graphic>
      </p:graphicFrame>
    </p:spTree>
    <p:extLst>
      <p:ext uri="{BB962C8B-B14F-4D97-AF65-F5344CB8AC3E}">
        <p14:creationId xmlns:p14="http://schemas.microsoft.com/office/powerpoint/2010/main" val="88534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7C6EEF09-D2D3-449F-BF70-6CE8549C446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14</a:t>
            </a:fld>
            <a:endParaRPr lang="en-US"/>
          </a:p>
        </p:txBody>
      </p:sp>
      <p:sp>
        <p:nvSpPr>
          <p:cNvPr id="3" name="Footer Placeholder 2">
            <a:extLst>
              <a:ext uri="{FF2B5EF4-FFF2-40B4-BE49-F238E27FC236}">
                <a16:creationId xmlns:a16="http://schemas.microsoft.com/office/drawing/2014/main" id="{CDCD5E66-2669-454F-B94C-B9AAB27A797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6080940E-E1FC-42A3-A96A-475F7CB48F8C}"/>
              </a:ext>
            </a:extLst>
          </p:cNvPr>
          <p:cNvGraphicFramePr>
            <a:graphicFrameLocks/>
          </p:cNvGraphicFramePr>
          <p:nvPr>
            <p:extLst>
              <p:ext uri="{D42A27DB-BD31-4B8C-83A1-F6EECF244321}">
                <p14:modId xmlns:p14="http://schemas.microsoft.com/office/powerpoint/2010/main" val="2241911916"/>
              </p:ext>
            </p:extLst>
          </p:nvPr>
        </p:nvGraphicFramePr>
        <p:xfrm>
          <a:off x="838201" y="884735"/>
          <a:ext cx="10515599" cy="2486279"/>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a:solidFill>
                            <a:schemeClr val="tx1"/>
                          </a:solidFill>
                        </a:rPr>
                        <a:t>Voice Of Business FRD00187</a:t>
                      </a:r>
                    </a:p>
                    <a:p>
                      <a:r>
                        <a:rPr lang="en-US" sz="2000">
                          <a:solidFill>
                            <a:schemeClr val="tx1"/>
                          </a:solidFill>
                        </a:rPr>
                        <a:t>Rev04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Business</a:t>
                      </a:r>
                      <a:r>
                        <a:rPr lang="en-US" sz="1400"/>
                        <a:t>-</a:t>
                      </a:r>
                      <a:r>
                        <a:rPr lang="en-US" sz="1400">
                          <a:solidFill>
                            <a:schemeClr val="tx1"/>
                          </a:solidFill>
                        </a:rPr>
                        <a:t>FRD00187</a:t>
                      </a:r>
                      <a:r>
                        <a:rPr lang="en-US" sz="1400"/>
                        <a:t>-rev04-Banner-Page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Business</a:t>
                      </a:r>
                      <a:r>
                        <a:rPr lang="en-US" sz="1400"/>
                        <a:t>-</a:t>
                      </a:r>
                      <a:r>
                        <a:rPr lang="en-US" sz="1400">
                          <a:solidFill>
                            <a:schemeClr val="tx1"/>
                          </a:solidFill>
                        </a:rPr>
                        <a:t>FRD00187</a:t>
                      </a:r>
                      <a:r>
                        <a:rPr lang="en-US" sz="1400"/>
                        <a:t>-rev04-EDIT-REPORT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Business</a:t>
                      </a:r>
                      <a:r>
                        <a:rPr lang="en-US" sz="1400"/>
                        <a:t>-</a:t>
                      </a:r>
                      <a:r>
                        <a:rPr lang="en-US" sz="1400">
                          <a:solidFill>
                            <a:schemeClr val="tx1"/>
                          </a:solidFill>
                        </a:rPr>
                        <a:t>FRD00187</a:t>
                      </a:r>
                      <a:r>
                        <a:rPr lang="en-US" sz="1400"/>
                        <a:t>-rev04-PDF-EXPORT-REPORT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Voice Of Business</a:t>
                      </a:r>
                      <a:r>
                        <a:rPr lang="en-US" sz="1400"/>
                        <a:t>-</a:t>
                      </a:r>
                      <a:r>
                        <a:rPr lang="en-US" sz="1400">
                          <a:solidFill>
                            <a:schemeClr val="tx1"/>
                          </a:solidFill>
                        </a:rPr>
                        <a:t>FRD00187</a:t>
                      </a:r>
                      <a:r>
                        <a:rPr lang="en-US" sz="1400"/>
                        <a:t>-rev04-REDLINE-REPORT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9E2C8CCD-04E9-404F-BD45-3956B00F700B}"/>
              </a:ext>
            </a:extLst>
          </p:cNvPr>
          <p:cNvGraphicFramePr>
            <a:graphicFrameLocks noGrp="1"/>
          </p:cNvGraphicFramePr>
          <p:nvPr>
            <p:extLst>
              <p:ext uri="{D42A27DB-BD31-4B8C-83A1-F6EECF244321}">
                <p14:modId xmlns:p14="http://schemas.microsoft.com/office/powerpoint/2010/main" val="1328890177"/>
              </p:ext>
            </p:extLst>
          </p:nvPr>
        </p:nvGraphicFramePr>
        <p:xfrm>
          <a:off x="838201" y="3632203"/>
          <a:ext cx="10515600" cy="1244346"/>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Not configured in DOORs</a:t>
                      </a:r>
                    </a:p>
                  </a:txBody>
                  <a:tcPr anchor="ctr">
                    <a:lnT w="12700" cap="flat" cmpd="sng" algn="ctr">
                      <a:solidFill>
                        <a:schemeClr val="bg1"/>
                      </a:solidFill>
                      <a:prstDash val="solid"/>
                      <a:round/>
                      <a:headEnd type="none" w="med" len="med"/>
                      <a:tailEnd type="none" w="med" len="med"/>
                    </a:lnT>
                  </a:tcPr>
                </a:tc>
                <a:tc>
                  <a:txBody>
                    <a:bodyPr/>
                    <a:lstStyle/>
                    <a:p>
                      <a:r>
                        <a:rPr lang="en-US"/>
                        <a:t>Configured in DOORs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bl>
          </a:graphicData>
        </a:graphic>
      </p:graphicFrame>
    </p:spTree>
    <p:extLst>
      <p:ext uri="{BB962C8B-B14F-4D97-AF65-F5344CB8AC3E}">
        <p14:creationId xmlns:p14="http://schemas.microsoft.com/office/powerpoint/2010/main" val="1893465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233B2D55-034A-4A18-8267-0765A381B3C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15</a:t>
            </a:fld>
            <a:endParaRPr lang="en-US"/>
          </a:p>
        </p:txBody>
      </p:sp>
      <p:sp>
        <p:nvSpPr>
          <p:cNvPr id="3" name="Footer Placeholder 2">
            <a:extLst>
              <a:ext uri="{FF2B5EF4-FFF2-40B4-BE49-F238E27FC236}">
                <a16:creationId xmlns:a16="http://schemas.microsoft.com/office/drawing/2014/main" id="{E6A07EE0-5E61-4FE3-8EAF-86053E41F95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327C4DF2-0DBC-4BE5-8BA8-9A248CD4F32B}"/>
              </a:ext>
            </a:extLst>
          </p:cNvPr>
          <p:cNvGraphicFramePr>
            <a:graphicFrameLocks/>
          </p:cNvGraphicFramePr>
          <p:nvPr>
            <p:extLst>
              <p:ext uri="{D42A27DB-BD31-4B8C-83A1-F6EECF244321}">
                <p14:modId xmlns:p14="http://schemas.microsoft.com/office/powerpoint/2010/main" val="2084926272"/>
              </p:ext>
            </p:extLst>
          </p:nvPr>
        </p:nvGraphicFramePr>
        <p:xfrm>
          <a:off x="838201" y="884735"/>
          <a:ext cx="10515599" cy="2633599"/>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a:solidFill>
                            <a:schemeClr val="tx1"/>
                          </a:solidFill>
                        </a:rPr>
                        <a:t>Historical Data Analysis </a:t>
                      </a:r>
                    </a:p>
                    <a:p>
                      <a:r>
                        <a:rPr lang="en-US" sz="2000">
                          <a:solidFill>
                            <a:schemeClr val="tx1"/>
                          </a:solidFill>
                        </a:rPr>
                        <a:t>FRD00185</a:t>
                      </a:r>
                    </a:p>
                    <a:p>
                      <a:r>
                        <a:rPr lang="en-US" sz="2000">
                          <a:solidFill>
                            <a:schemeClr val="tx1"/>
                          </a:solidFill>
                        </a:rPr>
                        <a:t>Rev03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Historical Data Analysis </a:t>
                      </a:r>
                      <a:r>
                        <a:rPr lang="en-US" sz="1400"/>
                        <a:t>-</a:t>
                      </a:r>
                      <a:r>
                        <a:rPr lang="en-US" sz="1400">
                          <a:solidFill>
                            <a:schemeClr val="tx1"/>
                          </a:solidFill>
                        </a:rPr>
                        <a:t>FRD00185</a:t>
                      </a:r>
                      <a:r>
                        <a:rPr lang="en-US" sz="1400"/>
                        <a:t>-rev03-Banner-Page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Historical Data Analysis </a:t>
                      </a:r>
                      <a:r>
                        <a:rPr lang="en-US" sz="1400"/>
                        <a:t>-</a:t>
                      </a:r>
                      <a:r>
                        <a:rPr lang="en-US" sz="1400">
                          <a:solidFill>
                            <a:schemeClr val="tx1"/>
                          </a:solidFill>
                        </a:rPr>
                        <a:t>FRD00185</a:t>
                      </a:r>
                      <a:r>
                        <a:rPr lang="en-US" sz="1400"/>
                        <a:t>-rev03-EDIT-REPORT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Historical Data Analysis </a:t>
                      </a:r>
                      <a:r>
                        <a:rPr lang="en-US" sz="1400"/>
                        <a:t>-</a:t>
                      </a:r>
                      <a:r>
                        <a:rPr lang="en-US" sz="1400">
                          <a:solidFill>
                            <a:schemeClr val="tx1"/>
                          </a:solidFill>
                        </a:rPr>
                        <a:t>FRD00185</a:t>
                      </a:r>
                      <a:r>
                        <a:rPr lang="en-US" sz="1400"/>
                        <a:t>-rev03-PDF-EXPORT-REPORT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Historical Data Analysis </a:t>
                      </a:r>
                      <a:r>
                        <a:rPr lang="en-US" sz="1400"/>
                        <a:t>-</a:t>
                      </a:r>
                      <a:r>
                        <a:rPr lang="en-US" sz="1400">
                          <a:solidFill>
                            <a:schemeClr val="tx1"/>
                          </a:solidFill>
                        </a:rPr>
                        <a:t>FRD00185</a:t>
                      </a:r>
                      <a:r>
                        <a:rPr lang="en-US" sz="1400"/>
                        <a:t>-rev03-REDLINE-REPORT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2F76CA33-026C-46BF-B82E-A98867705918}"/>
              </a:ext>
            </a:extLst>
          </p:cNvPr>
          <p:cNvGraphicFramePr>
            <a:graphicFrameLocks noGrp="1"/>
          </p:cNvGraphicFramePr>
          <p:nvPr>
            <p:extLst>
              <p:ext uri="{D42A27DB-BD31-4B8C-83A1-F6EECF244321}">
                <p14:modId xmlns:p14="http://schemas.microsoft.com/office/powerpoint/2010/main" val="3629803799"/>
              </p:ext>
            </p:extLst>
          </p:nvPr>
        </p:nvGraphicFramePr>
        <p:xfrm>
          <a:off x="838201" y="3632203"/>
          <a:ext cx="10515600" cy="1244346"/>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Not configured in DOORs</a:t>
                      </a:r>
                    </a:p>
                  </a:txBody>
                  <a:tcPr anchor="ctr">
                    <a:lnT w="12700" cap="flat" cmpd="sng" algn="ctr">
                      <a:solidFill>
                        <a:schemeClr val="bg1"/>
                      </a:solidFill>
                      <a:prstDash val="solid"/>
                      <a:round/>
                      <a:headEnd type="none" w="med" len="med"/>
                      <a:tailEnd type="none" w="med" len="med"/>
                    </a:lnT>
                  </a:tcPr>
                </a:tc>
                <a:tc>
                  <a:txBody>
                    <a:bodyPr/>
                    <a:lstStyle/>
                    <a:p>
                      <a:r>
                        <a:rPr lang="en-US"/>
                        <a:t>Configured in DOORs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bl>
          </a:graphicData>
        </a:graphic>
      </p:graphicFrame>
    </p:spTree>
    <p:extLst>
      <p:ext uri="{BB962C8B-B14F-4D97-AF65-F5344CB8AC3E}">
        <p14:creationId xmlns:p14="http://schemas.microsoft.com/office/powerpoint/2010/main" val="264910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970BD773-B262-448F-B1C0-5B431FEB04C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16</a:t>
            </a:fld>
            <a:endParaRPr lang="en-US"/>
          </a:p>
        </p:txBody>
      </p:sp>
      <p:sp>
        <p:nvSpPr>
          <p:cNvPr id="3" name="Footer Placeholder 2">
            <a:extLst>
              <a:ext uri="{FF2B5EF4-FFF2-40B4-BE49-F238E27FC236}">
                <a16:creationId xmlns:a16="http://schemas.microsoft.com/office/drawing/2014/main" id="{62B19B63-37C4-4E52-81B7-4B6863E3AF6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74AA7799-6528-4653-B6C8-8F74774070FD}"/>
              </a:ext>
            </a:extLst>
          </p:cNvPr>
          <p:cNvGraphicFramePr>
            <a:graphicFrameLocks/>
          </p:cNvGraphicFramePr>
          <p:nvPr>
            <p:extLst>
              <p:ext uri="{D42A27DB-BD31-4B8C-83A1-F6EECF244321}">
                <p14:modId xmlns:p14="http://schemas.microsoft.com/office/powerpoint/2010/main" val="379193316"/>
              </p:ext>
            </p:extLst>
          </p:nvPr>
        </p:nvGraphicFramePr>
        <p:xfrm>
          <a:off x="838201" y="884735"/>
          <a:ext cx="10515599" cy="3060319"/>
        </p:xfrm>
        <a:graphic>
          <a:graphicData uri="http://schemas.openxmlformats.org/drawingml/2006/table">
            <a:tbl>
              <a:tblPr firstRow="1" bandRow="1">
                <a:tableStyleId>{5C22544A-7EE6-4342-B048-85BDC9FD1C3A}</a:tableStyleId>
              </a:tblPr>
              <a:tblGrid>
                <a:gridCol w="2163617">
                  <a:extLst>
                    <a:ext uri="{9D8B030D-6E8A-4147-A177-3AD203B41FA5}">
                      <a16:colId xmlns:a16="http://schemas.microsoft.com/office/drawing/2014/main" val="2078353038"/>
                    </a:ext>
                  </a:extLst>
                </a:gridCol>
                <a:gridCol w="5532582">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kern="1200">
                          <a:solidFill>
                            <a:schemeClr val="tx1"/>
                          </a:solidFill>
                          <a:latin typeface="+mn-lt"/>
                          <a:ea typeface="+mn-ea"/>
                          <a:cs typeface="+mn-cs"/>
                        </a:rPr>
                        <a:t>Customer Requirements Document</a:t>
                      </a:r>
                    </a:p>
                    <a:p>
                      <a:r>
                        <a:rPr lang="en-US" sz="2000" kern="1200">
                          <a:solidFill>
                            <a:schemeClr val="tx1"/>
                          </a:solidFill>
                          <a:latin typeface="+mn-lt"/>
                          <a:ea typeface="+mn-ea"/>
                          <a:cs typeface="+mn-cs"/>
                        </a:rPr>
                        <a:t>FRD0018</a:t>
                      </a:r>
                    </a:p>
                    <a:p>
                      <a:r>
                        <a:rPr lang="en-US" sz="2000" kern="1200">
                          <a:solidFill>
                            <a:schemeClr val="tx1"/>
                          </a:solidFill>
                          <a:latin typeface="+mn-lt"/>
                          <a:ea typeface="+mn-ea"/>
                          <a:cs typeface="+mn-cs"/>
                        </a:rPr>
                        <a:t>Rev04</a:t>
                      </a:r>
                    </a:p>
                  </a:txBody>
                  <a:tcPr anchor="ctr"/>
                </a:tc>
                <a:tc>
                  <a:txBody>
                    <a:bodyPr/>
                    <a:lstStyle/>
                    <a:p>
                      <a:r>
                        <a:rPr lang="en-US" sz="1400" kern="1200">
                          <a:solidFill>
                            <a:schemeClr val="tx1"/>
                          </a:solidFill>
                          <a:latin typeface="+mn-lt"/>
                          <a:ea typeface="+mn-ea"/>
                          <a:cs typeface="+mn-cs"/>
                        </a:rPr>
                        <a:t>Customer Requirements Document-FRD0018-Rev04-</a:t>
                      </a:r>
                      <a:r>
                        <a:rPr lang="en-US" sz="1400"/>
                        <a:t>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Customer Requirements Document-FRD0018-Rev04</a:t>
                      </a:r>
                      <a:r>
                        <a:rPr lang="en-US" sz="1400"/>
                        <a:t>-EDIT-REPORT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Customer Requirements Document-FRD0018-Rev04</a:t>
                      </a:r>
                      <a:r>
                        <a:rPr lang="en-US" sz="1400"/>
                        <a:t>-PDF-EXPORT-REPORT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Customer Requirements Document-FRD0018-Rev04</a:t>
                      </a:r>
                      <a:r>
                        <a:rPr lang="en-US" sz="1400"/>
                        <a:t>-REDLINE-REPORT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A382DDFE-181D-45A0-90E9-3A8153A476CF}"/>
              </a:ext>
            </a:extLst>
          </p:cNvPr>
          <p:cNvGraphicFramePr>
            <a:graphicFrameLocks noGrp="1"/>
          </p:cNvGraphicFramePr>
          <p:nvPr>
            <p:extLst>
              <p:ext uri="{D42A27DB-BD31-4B8C-83A1-F6EECF244321}">
                <p14:modId xmlns:p14="http://schemas.microsoft.com/office/powerpoint/2010/main" val="956199595"/>
              </p:ext>
            </p:extLst>
          </p:nvPr>
        </p:nvGraphicFramePr>
        <p:xfrm>
          <a:off x="838200" y="4472712"/>
          <a:ext cx="10515600" cy="1244346"/>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Not configured in DOORs</a:t>
                      </a:r>
                    </a:p>
                  </a:txBody>
                  <a:tcPr anchor="ctr">
                    <a:lnT w="12700" cap="flat" cmpd="sng" algn="ctr">
                      <a:solidFill>
                        <a:schemeClr val="bg1"/>
                      </a:solidFill>
                      <a:prstDash val="solid"/>
                      <a:round/>
                      <a:headEnd type="none" w="med" len="med"/>
                      <a:tailEnd type="none" w="med" len="med"/>
                    </a:lnT>
                  </a:tcPr>
                </a:tc>
                <a:tc>
                  <a:txBody>
                    <a:bodyPr/>
                    <a:lstStyle/>
                    <a:p>
                      <a:r>
                        <a:rPr lang="en-US"/>
                        <a:t>Configured in DOORs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bl>
          </a:graphicData>
        </a:graphic>
      </p:graphicFrame>
    </p:spTree>
    <p:extLst>
      <p:ext uri="{BB962C8B-B14F-4D97-AF65-F5344CB8AC3E}">
        <p14:creationId xmlns:p14="http://schemas.microsoft.com/office/powerpoint/2010/main" val="305605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ADF937C6-0A06-4E19-A323-7A08F492549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17</a:t>
            </a:fld>
            <a:endParaRPr lang="en-US"/>
          </a:p>
        </p:txBody>
      </p:sp>
      <p:sp>
        <p:nvSpPr>
          <p:cNvPr id="3" name="Footer Placeholder 2">
            <a:extLst>
              <a:ext uri="{FF2B5EF4-FFF2-40B4-BE49-F238E27FC236}">
                <a16:creationId xmlns:a16="http://schemas.microsoft.com/office/drawing/2014/main" id="{0BADDC7A-F40A-4BF9-8C6D-1E226707DBE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3DEED322-5DD5-49D4-A7D9-D77DFD67F96B}"/>
              </a:ext>
            </a:extLst>
          </p:cNvPr>
          <p:cNvGraphicFramePr>
            <a:graphicFrameLocks/>
          </p:cNvGraphicFramePr>
          <p:nvPr>
            <p:extLst>
              <p:ext uri="{D42A27DB-BD31-4B8C-83A1-F6EECF244321}">
                <p14:modId xmlns:p14="http://schemas.microsoft.com/office/powerpoint/2010/main" val="4167369191"/>
              </p:ext>
            </p:extLst>
          </p:nvPr>
        </p:nvGraphicFramePr>
        <p:xfrm>
          <a:off x="838201" y="884735"/>
          <a:ext cx="10515599" cy="2932303"/>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kern="1200">
                          <a:solidFill>
                            <a:schemeClr val="tx1"/>
                          </a:solidFill>
                          <a:latin typeface="+mn-lt"/>
                          <a:ea typeface="+mn-ea"/>
                          <a:cs typeface="+mn-cs"/>
                        </a:rPr>
                        <a:t>System Requirements Document</a:t>
                      </a:r>
                    </a:p>
                    <a:p>
                      <a:r>
                        <a:rPr lang="en-US" sz="2000" kern="1200">
                          <a:solidFill>
                            <a:schemeClr val="tx1"/>
                          </a:solidFill>
                          <a:latin typeface="+mn-lt"/>
                          <a:ea typeface="+mn-ea"/>
                          <a:cs typeface="+mn-cs"/>
                        </a:rPr>
                        <a:t>EQP-08-T102</a:t>
                      </a:r>
                    </a:p>
                    <a:p>
                      <a:r>
                        <a:rPr lang="en-US" sz="2000" kern="1200">
                          <a:solidFill>
                            <a:schemeClr val="tx1"/>
                          </a:solidFill>
                          <a:latin typeface="+mn-lt"/>
                          <a:ea typeface="+mn-ea"/>
                          <a:cs typeface="+mn-cs"/>
                        </a:rPr>
                        <a:t>Rev-02</a:t>
                      </a:r>
                    </a:p>
                  </a:txBody>
                  <a:tcPr anchor="ctr"/>
                </a:tc>
                <a:tc>
                  <a:txBody>
                    <a:bodyPr/>
                    <a:lstStyle/>
                    <a:p>
                      <a:r>
                        <a:rPr lang="en-US" sz="1400" kern="1200">
                          <a:solidFill>
                            <a:schemeClr val="tx1"/>
                          </a:solidFill>
                          <a:latin typeface="+mn-lt"/>
                          <a:ea typeface="+mn-ea"/>
                          <a:cs typeface="+mn-cs"/>
                        </a:rPr>
                        <a:t>System Requirements Document-EQP-08-T102-Rev-02</a:t>
                      </a:r>
                      <a:r>
                        <a:rPr lang="en-US"/>
                        <a:t>-Banner-Page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System Requirements Document-EQP-08-T102-Rev-02</a:t>
                      </a:r>
                      <a:r>
                        <a:rPr lang="en-US"/>
                        <a:t>-EDIT-REPORT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System Requirements Document-EQP-08-T102-Rev-02</a:t>
                      </a:r>
                      <a:r>
                        <a:rPr lang="en-US"/>
                        <a:t>-PDF-EXPORT-REPORT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System Requirements Document-EQP-08-T102-Rev-02</a:t>
                      </a:r>
                      <a:r>
                        <a:rPr lang="en-US"/>
                        <a:t>-REDLINE-REPORT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C5E025C7-B0E4-4C16-8B65-A3B45B98E045}"/>
              </a:ext>
            </a:extLst>
          </p:cNvPr>
          <p:cNvGraphicFramePr>
            <a:graphicFrameLocks noGrp="1"/>
          </p:cNvGraphicFramePr>
          <p:nvPr>
            <p:extLst>
              <p:ext uri="{D42A27DB-BD31-4B8C-83A1-F6EECF244321}">
                <p14:modId xmlns:p14="http://schemas.microsoft.com/office/powerpoint/2010/main" val="479624398"/>
              </p:ext>
            </p:extLst>
          </p:nvPr>
        </p:nvGraphicFramePr>
        <p:xfrm>
          <a:off x="838201" y="4112496"/>
          <a:ext cx="10515600" cy="1952625"/>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 tractability to unique identifiers in VOC, VOB and HDA deliverables.</a:t>
                      </a:r>
                    </a:p>
                  </a:txBody>
                  <a:tcPr anchor="ctr">
                    <a:lnT w="12700" cap="flat" cmpd="sng" algn="ctr">
                      <a:solidFill>
                        <a:schemeClr val="bg1"/>
                      </a:solidFill>
                      <a:prstDash val="solid"/>
                      <a:round/>
                      <a:headEnd type="none" w="med" len="med"/>
                      <a:tailEnd type="none" w="med" len="med"/>
                    </a:lnT>
                  </a:tcPr>
                </a:tc>
                <a:tc>
                  <a:txBody>
                    <a:bodyPr/>
                    <a:lstStyle/>
                    <a:p>
                      <a:r>
                        <a:rPr lang="en-US"/>
                        <a:t>Requirements are traced to unique identifiers in VOC, VOB and HDA deliverables.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r h="370840">
                <a:tc>
                  <a:txBody>
                    <a:bodyPr/>
                    <a:lstStyle/>
                    <a:p>
                      <a:r>
                        <a:rPr lang="en-US"/>
                        <a:t>Polarion configuration is validated.</a:t>
                      </a:r>
                    </a:p>
                  </a:txBody>
                  <a:tcPr anchor="ctr"/>
                </a:tc>
                <a:tc>
                  <a:txBody>
                    <a:bodyPr/>
                    <a:lstStyle/>
                    <a:p>
                      <a:pPr marL="0" indent="0">
                        <a:buFont typeface="Arial" panose="020B0604020202020204" pitchFamily="34" charset="0"/>
                        <a:buChar char="•"/>
                      </a:pPr>
                      <a:r>
                        <a:rPr lang="en-US"/>
                        <a:t>Same unique identifier is used for different data points.</a:t>
                      </a:r>
                    </a:p>
                    <a:p>
                      <a:pPr marL="0" indent="0">
                        <a:buFont typeface="Arial" panose="020B0604020202020204" pitchFamily="34" charset="0"/>
                        <a:buChar char="•"/>
                      </a:pPr>
                      <a:r>
                        <a:rPr lang="en-US"/>
                        <a:t>Blanks cells found in approved PRTM.</a:t>
                      </a:r>
                    </a:p>
                    <a:p>
                      <a:pPr marL="0" indent="0">
                        <a:buFont typeface="Arial" panose="020B0604020202020204" pitchFamily="34" charset="0"/>
                        <a:buChar char="•"/>
                      </a:pPr>
                      <a:r>
                        <a:rPr lang="en-US"/>
                        <a:t>Data in cells truncated in approved PRTM.</a:t>
                      </a:r>
                    </a:p>
                  </a:txBody>
                  <a:tcPr anchor="ctr"/>
                </a:tc>
                <a:tc>
                  <a:txBody>
                    <a:bodyPr/>
                    <a:lstStyle/>
                    <a:p>
                      <a:r>
                        <a:rPr lang="en-US"/>
                        <a:t>Not applicable. Polarion configuration will be a validated. </a:t>
                      </a:r>
                    </a:p>
                  </a:txBody>
                  <a:tcPr anchor="ctr"/>
                </a:tc>
                <a:extLst>
                  <a:ext uri="{0D108BD9-81ED-4DB2-BD59-A6C34878D82A}">
                    <a16:rowId xmlns:a16="http://schemas.microsoft.com/office/drawing/2014/main" val="1845006073"/>
                  </a:ext>
                </a:extLst>
              </a:tr>
            </a:tbl>
          </a:graphicData>
        </a:graphic>
      </p:graphicFrame>
    </p:spTree>
    <p:extLst>
      <p:ext uri="{BB962C8B-B14F-4D97-AF65-F5344CB8AC3E}">
        <p14:creationId xmlns:p14="http://schemas.microsoft.com/office/powerpoint/2010/main" val="2990860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78868D87-19EB-4B6E-97C9-A57AFC08D6B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18</a:t>
            </a:fld>
            <a:endParaRPr lang="en-US"/>
          </a:p>
        </p:txBody>
      </p:sp>
      <p:sp>
        <p:nvSpPr>
          <p:cNvPr id="3" name="Footer Placeholder 2">
            <a:extLst>
              <a:ext uri="{FF2B5EF4-FFF2-40B4-BE49-F238E27FC236}">
                <a16:creationId xmlns:a16="http://schemas.microsoft.com/office/drawing/2014/main" id="{2C0B9B31-041E-4124-AC44-9736B9BBB17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2842CF88-A842-4798-9F00-9F8E8577B544}"/>
              </a:ext>
            </a:extLst>
          </p:cNvPr>
          <p:cNvGraphicFramePr>
            <a:graphicFrameLocks/>
          </p:cNvGraphicFramePr>
          <p:nvPr>
            <p:extLst>
              <p:ext uri="{D42A27DB-BD31-4B8C-83A1-F6EECF244321}">
                <p14:modId xmlns:p14="http://schemas.microsoft.com/office/powerpoint/2010/main" val="1914512671"/>
              </p:ext>
            </p:extLst>
          </p:nvPr>
        </p:nvGraphicFramePr>
        <p:xfrm>
          <a:off x="838201" y="884735"/>
          <a:ext cx="10515599" cy="3137916"/>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kern="1200">
                          <a:solidFill>
                            <a:schemeClr val="tx1"/>
                          </a:solidFill>
                          <a:latin typeface="+mn-lt"/>
                          <a:ea typeface="+mn-ea"/>
                          <a:cs typeface="+mn-cs"/>
                        </a:rPr>
                        <a:t>Hardware Subsystem Requirements</a:t>
                      </a:r>
                    </a:p>
                    <a:p>
                      <a:r>
                        <a:rPr lang="en-US" sz="2000" kern="1200">
                          <a:solidFill>
                            <a:schemeClr val="tx1"/>
                          </a:solidFill>
                          <a:latin typeface="+mn-lt"/>
                          <a:ea typeface="+mn-ea"/>
                          <a:cs typeface="+mn-cs"/>
                        </a:rPr>
                        <a:t>EQP-08-T104</a:t>
                      </a:r>
                    </a:p>
                    <a:p>
                      <a:r>
                        <a:rPr lang="en-US" sz="2000" kern="1200">
                          <a:solidFill>
                            <a:schemeClr val="tx1"/>
                          </a:solidFill>
                          <a:latin typeface="+mn-lt"/>
                          <a:ea typeface="+mn-ea"/>
                          <a:cs typeface="+mn-cs"/>
                        </a:rPr>
                        <a:t>Rev 02</a:t>
                      </a:r>
                    </a:p>
                  </a:txBody>
                  <a:tcPr anchor="ctr"/>
                </a:tc>
                <a:tc>
                  <a:txBody>
                    <a:bodyPr/>
                    <a:lstStyle/>
                    <a:p>
                      <a:r>
                        <a:rPr lang="en-US" sz="1400" kern="1200">
                          <a:solidFill>
                            <a:schemeClr val="tx1"/>
                          </a:solidFill>
                          <a:latin typeface="+mn-lt"/>
                          <a:ea typeface="+mn-ea"/>
                          <a:cs typeface="+mn-cs"/>
                        </a:rPr>
                        <a:t>Hardware Subsystem Requirements-EQP-08-T104-Rev 02</a:t>
                      </a:r>
                      <a:r>
                        <a:rPr lang="en-US"/>
                        <a:t>-Banner-Page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Hardware Subsystem Requirements-EQP-08-T104-Rev 02-EDIT-REPORT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Hardware Subsystem Requirements-EQP-08-T104-Rev 02-PDF-EXPORT-REPORT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Hardware Subsystem Requirements-EQP-08-T104-Rev 02-REDLINE-REPORT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CF730C9E-CBB2-4C26-AEAF-A8F1ADB5036A}"/>
              </a:ext>
            </a:extLst>
          </p:cNvPr>
          <p:cNvGraphicFramePr>
            <a:graphicFrameLocks noGrp="1"/>
          </p:cNvGraphicFramePr>
          <p:nvPr>
            <p:extLst>
              <p:ext uri="{D42A27DB-BD31-4B8C-83A1-F6EECF244321}">
                <p14:modId xmlns:p14="http://schemas.microsoft.com/office/powerpoint/2010/main" val="3631735165"/>
              </p:ext>
            </p:extLst>
          </p:nvPr>
        </p:nvGraphicFramePr>
        <p:xfrm>
          <a:off x="838201" y="4112496"/>
          <a:ext cx="10515600" cy="1952625"/>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 tractability to unique identifiers in VOC, VOB and HDA deliverables.</a:t>
                      </a:r>
                    </a:p>
                  </a:txBody>
                  <a:tcPr anchor="ctr">
                    <a:lnT w="12700" cap="flat" cmpd="sng" algn="ctr">
                      <a:solidFill>
                        <a:schemeClr val="bg1"/>
                      </a:solidFill>
                      <a:prstDash val="solid"/>
                      <a:round/>
                      <a:headEnd type="none" w="med" len="med"/>
                      <a:tailEnd type="none" w="med" len="med"/>
                    </a:lnT>
                  </a:tcPr>
                </a:tc>
                <a:tc>
                  <a:txBody>
                    <a:bodyPr/>
                    <a:lstStyle/>
                    <a:p>
                      <a:r>
                        <a:rPr lang="en-US"/>
                        <a:t>Requirements are traced to unique identifiers in VOC, VOB and HDA deliverables.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r h="370840">
                <a:tc>
                  <a:txBody>
                    <a:bodyPr/>
                    <a:lstStyle/>
                    <a:p>
                      <a:r>
                        <a:rPr lang="en-US"/>
                        <a:t>Polarion configuration is validated.</a:t>
                      </a:r>
                    </a:p>
                  </a:txBody>
                  <a:tcPr anchor="ctr"/>
                </a:tc>
                <a:tc>
                  <a:txBody>
                    <a:bodyPr/>
                    <a:lstStyle/>
                    <a:p>
                      <a:pPr marL="0" indent="0">
                        <a:buFont typeface="Arial" panose="020B0604020202020204" pitchFamily="34" charset="0"/>
                        <a:buChar char="•"/>
                      </a:pPr>
                      <a:r>
                        <a:rPr lang="en-US"/>
                        <a:t>Same unique identifier is used for different data points.</a:t>
                      </a:r>
                    </a:p>
                    <a:p>
                      <a:pPr marL="0" indent="0">
                        <a:buFont typeface="Arial" panose="020B0604020202020204" pitchFamily="34" charset="0"/>
                        <a:buChar char="•"/>
                      </a:pPr>
                      <a:r>
                        <a:rPr lang="en-US"/>
                        <a:t>Blanks cells found in approved PRTM.</a:t>
                      </a:r>
                    </a:p>
                    <a:p>
                      <a:pPr marL="0" indent="0">
                        <a:buFont typeface="Arial" panose="020B0604020202020204" pitchFamily="34" charset="0"/>
                        <a:buChar char="•"/>
                      </a:pPr>
                      <a:r>
                        <a:rPr lang="en-US"/>
                        <a:t>Data in cells truncated in approved PRTM.</a:t>
                      </a:r>
                    </a:p>
                  </a:txBody>
                  <a:tcPr anchor="ctr"/>
                </a:tc>
                <a:tc>
                  <a:txBody>
                    <a:bodyPr/>
                    <a:lstStyle/>
                    <a:p>
                      <a:r>
                        <a:rPr lang="en-US"/>
                        <a:t>Not applicable. Polarion configuration will be a validated. </a:t>
                      </a:r>
                    </a:p>
                  </a:txBody>
                  <a:tcPr anchor="ctr"/>
                </a:tc>
                <a:extLst>
                  <a:ext uri="{0D108BD9-81ED-4DB2-BD59-A6C34878D82A}">
                    <a16:rowId xmlns:a16="http://schemas.microsoft.com/office/drawing/2014/main" val="1845006073"/>
                  </a:ext>
                </a:extLst>
              </a:tr>
            </a:tbl>
          </a:graphicData>
        </a:graphic>
      </p:graphicFrame>
    </p:spTree>
    <p:extLst>
      <p:ext uri="{BB962C8B-B14F-4D97-AF65-F5344CB8AC3E}">
        <p14:creationId xmlns:p14="http://schemas.microsoft.com/office/powerpoint/2010/main" val="148585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7EB99C3B-8E0C-4F9F-B900-550623AB00E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19</a:t>
            </a:fld>
            <a:endParaRPr lang="en-US"/>
          </a:p>
        </p:txBody>
      </p:sp>
      <p:sp>
        <p:nvSpPr>
          <p:cNvPr id="3" name="Footer Placeholder 2">
            <a:extLst>
              <a:ext uri="{FF2B5EF4-FFF2-40B4-BE49-F238E27FC236}">
                <a16:creationId xmlns:a16="http://schemas.microsoft.com/office/drawing/2014/main" id="{CD284C60-1770-4F86-9965-8A365D1AB6B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C3F2283C-DA79-483A-B462-E6BC8A19E01F}"/>
              </a:ext>
            </a:extLst>
          </p:cNvPr>
          <p:cNvGraphicFramePr>
            <a:graphicFrameLocks/>
          </p:cNvGraphicFramePr>
          <p:nvPr>
            <p:extLst>
              <p:ext uri="{D42A27DB-BD31-4B8C-83A1-F6EECF244321}">
                <p14:modId xmlns:p14="http://schemas.microsoft.com/office/powerpoint/2010/main" val="331253230"/>
              </p:ext>
            </p:extLst>
          </p:nvPr>
        </p:nvGraphicFramePr>
        <p:xfrm>
          <a:off x="838201" y="884735"/>
          <a:ext cx="10515599" cy="3153410"/>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Surgical Vision- </a:t>
                      </a:r>
                    </a:p>
                    <a:p>
                      <a:pPr algn="ctr"/>
                      <a:r>
                        <a:rPr lang="en-US"/>
                        <a:t>Template Title, number and revision</a:t>
                      </a:r>
                    </a:p>
                  </a:txBody>
                  <a:tcPr anchor="ctr"/>
                </a:tc>
                <a:tc>
                  <a:txBody>
                    <a:bodyPr/>
                    <a:lstStyle/>
                    <a:p>
                      <a:pPr algn="ctr"/>
                      <a:r>
                        <a:rPr lang="en-US"/>
                        <a:t>Polarion report name</a:t>
                      </a:r>
                    </a:p>
                  </a:txBody>
                  <a:tcPr anchor="ctr"/>
                </a:tc>
                <a:tc>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a:t>Location in the Polarion project</a:t>
                      </a:r>
                    </a:p>
                  </a:txBody>
                  <a:tcPr anchor="ctr"/>
                </a:tc>
                <a:extLst>
                  <a:ext uri="{0D108BD9-81ED-4DB2-BD59-A6C34878D82A}">
                    <a16:rowId xmlns:a16="http://schemas.microsoft.com/office/drawing/2014/main" val="280322349"/>
                  </a:ext>
                </a:extLst>
              </a:tr>
              <a:tr h="370840">
                <a:tc rowSpan="4">
                  <a:txBody>
                    <a:bodyPr/>
                    <a:lstStyle/>
                    <a:p>
                      <a:r>
                        <a:rPr lang="en-US" sz="2000" kern="1200">
                          <a:solidFill>
                            <a:schemeClr val="tx1"/>
                          </a:solidFill>
                          <a:latin typeface="+mn-lt"/>
                          <a:ea typeface="+mn-ea"/>
                          <a:cs typeface="+mn-cs"/>
                        </a:rPr>
                        <a:t>Software subsystem Requirements</a:t>
                      </a:r>
                    </a:p>
                    <a:p>
                      <a:r>
                        <a:rPr lang="en-US" sz="2000" kern="1200">
                          <a:solidFill>
                            <a:schemeClr val="tx1"/>
                          </a:solidFill>
                          <a:latin typeface="+mn-lt"/>
                          <a:ea typeface="+mn-ea"/>
                          <a:cs typeface="+mn-cs"/>
                        </a:rPr>
                        <a:t>EQP-08-T201</a:t>
                      </a:r>
                      <a:br>
                        <a:rPr lang="en-US" sz="2000" kern="1200">
                          <a:solidFill>
                            <a:schemeClr val="tx1"/>
                          </a:solidFill>
                          <a:latin typeface="+mn-lt"/>
                          <a:ea typeface="+mn-ea"/>
                          <a:cs typeface="+mn-cs"/>
                        </a:rPr>
                      </a:br>
                      <a:r>
                        <a:rPr lang="en-US" sz="2000" kern="1200">
                          <a:solidFill>
                            <a:schemeClr val="tx1"/>
                          </a:solidFill>
                          <a:latin typeface="+mn-lt"/>
                          <a:ea typeface="+mn-ea"/>
                          <a:cs typeface="+mn-cs"/>
                        </a:rPr>
                        <a:t>Rev 02</a:t>
                      </a:r>
                    </a:p>
                  </a:txBody>
                  <a:tcPr anchor="ctr"/>
                </a:tc>
                <a:tc>
                  <a:txBody>
                    <a:bodyPr/>
                    <a:lstStyle/>
                    <a:p>
                      <a:r>
                        <a:rPr lang="en-US" sz="1400" kern="1200">
                          <a:solidFill>
                            <a:schemeClr val="tx1"/>
                          </a:solidFill>
                          <a:latin typeface="+mn-lt"/>
                          <a:ea typeface="+mn-ea"/>
                          <a:cs typeface="+mn-cs"/>
                        </a:rPr>
                        <a:t>Software subsystem Requirements-EQP-08-T201-Rev 02</a:t>
                      </a:r>
                      <a:r>
                        <a:rPr lang="en-US"/>
                        <a:t>-Banner-Page</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txBody>
                  <a:tcPr anchor="ctr">
                    <a:solidFill>
                      <a:srgbClr val="EBCCCD"/>
                    </a:solidFill>
                  </a:tcPr>
                </a:tc>
                <a:extLst>
                  <a:ext uri="{0D108BD9-81ED-4DB2-BD59-A6C34878D82A}">
                    <a16:rowId xmlns:a16="http://schemas.microsoft.com/office/drawing/2014/main" val="3538326919"/>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Software subsystem Requirements-EQP-08-T201-Rev 02</a:t>
                      </a:r>
                      <a:r>
                        <a:rPr lang="en-US" sz="1400"/>
                        <a:t>-EDIT-REPORT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On-hold pending feedback.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17381463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Software subsystem Requirements-EQP-08-T201-Rev 02-PDF-EXPORT-REPORT</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solidFill>
                      <a:srgbClr val="EBCCCD"/>
                    </a:solidFill>
                  </a:tcPr>
                </a:tc>
                <a:extLst>
                  <a:ext uri="{0D108BD9-81ED-4DB2-BD59-A6C34878D82A}">
                    <a16:rowId xmlns:a16="http://schemas.microsoft.com/office/drawing/2014/main" val="913449794"/>
                  </a:ext>
                </a:extLst>
              </a:tr>
              <a:tr h="3708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Software subsystem Requirements-EQP-08-T201-Rev 02-REDLINE-REPORT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Not yet configured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TBD</a:t>
                      </a:r>
                      <a:endParaRPr lang="en-US"/>
                    </a:p>
                  </a:txBody>
                  <a:tcPr anchor="ctr"/>
                </a:tc>
                <a:extLst>
                  <a:ext uri="{0D108BD9-81ED-4DB2-BD59-A6C34878D82A}">
                    <a16:rowId xmlns:a16="http://schemas.microsoft.com/office/drawing/2014/main" val="2970497230"/>
                  </a:ext>
                </a:extLst>
              </a:tr>
            </a:tbl>
          </a:graphicData>
        </a:graphic>
      </p:graphicFrame>
      <p:graphicFrame>
        <p:nvGraphicFramePr>
          <p:cNvPr id="6" name="Table 4">
            <a:extLst>
              <a:ext uri="{FF2B5EF4-FFF2-40B4-BE49-F238E27FC236}">
                <a16:creationId xmlns:a16="http://schemas.microsoft.com/office/drawing/2014/main" id="{9CAB825F-78A2-4680-947D-FA3F275D3895}"/>
              </a:ext>
            </a:extLst>
          </p:cNvPr>
          <p:cNvGraphicFramePr>
            <a:graphicFrameLocks noGrp="1"/>
          </p:cNvGraphicFramePr>
          <p:nvPr>
            <p:extLst>
              <p:ext uri="{D42A27DB-BD31-4B8C-83A1-F6EECF244321}">
                <p14:modId xmlns:p14="http://schemas.microsoft.com/office/powerpoint/2010/main" val="3631735165"/>
              </p:ext>
            </p:extLst>
          </p:nvPr>
        </p:nvGraphicFramePr>
        <p:xfrm>
          <a:off x="838201" y="4112496"/>
          <a:ext cx="10515600" cy="1952625"/>
        </p:xfrm>
        <a:graphic>
          <a:graphicData uri="http://schemas.openxmlformats.org/drawingml/2006/table">
            <a:tbl>
              <a:tblPr firstRow="1" bandRow="1">
                <a:tableStyleId>{5C22544A-7EE6-4342-B048-85BDC9FD1C3A}</a:tableStyleId>
              </a:tblPr>
              <a:tblGrid>
                <a:gridCol w="2296885">
                  <a:extLst>
                    <a:ext uri="{9D8B030D-6E8A-4147-A177-3AD203B41FA5}">
                      <a16:colId xmlns:a16="http://schemas.microsoft.com/office/drawing/2014/main" val="1731358307"/>
                    </a:ext>
                  </a:extLst>
                </a:gridCol>
                <a:gridCol w="4495800">
                  <a:extLst>
                    <a:ext uri="{9D8B030D-6E8A-4147-A177-3AD203B41FA5}">
                      <a16:colId xmlns:a16="http://schemas.microsoft.com/office/drawing/2014/main" val="4059341855"/>
                    </a:ext>
                  </a:extLst>
                </a:gridCol>
                <a:gridCol w="3722915">
                  <a:extLst>
                    <a:ext uri="{9D8B030D-6E8A-4147-A177-3AD203B41FA5}">
                      <a16:colId xmlns:a16="http://schemas.microsoft.com/office/drawing/2014/main" val="2882347140"/>
                    </a:ext>
                  </a:extLst>
                </a:gridCol>
              </a:tblGrid>
              <a:tr h="370840">
                <a:tc rowSpan="2">
                  <a:txBody>
                    <a:bodyPr/>
                    <a:lstStyle/>
                    <a:p>
                      <a:pPr marL="0" marR="0" lvl="0" indent="0" algn="ctr" defTabSz="685166" rtl="0" eaLnBrk="1" fontAlgn="auto" latinLnBrk="0" hangingPunct="1">
                        <a:lnSpc>
                          <a:spcPct val="100000"/>
                        </a:lnSpc>
                        <a:spcBef>
                          <a:spcPts val="0"/>
                        </a:spcBef>
                        <a:spcAft>
                          <a:spcPts val="0"/>
                        </a:spcAft>
                        <a:buClrTx/>
                        <a:buSzTx/>
                        <a:buFontTx/>
                        <a:buNone/>
                        <a:tabLst/>
                        <a:defRPr/>
                      </a:pPr>
                      <a:r>
                        <a:rPr lang="en-US" b="1"/>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b="1"/>
                        <a:t>Example use cases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07927916"/>
                  </a:ext>
                </a:extLst>
              </a:tr>
              <a:tr h="370840">
                <a:tc vMerge="1">
                  <a:txBody>
                    <a:bodyPr/>
                    <a:lstStyle/>
                    <a:p>
                      <a:endParaRPr lang="en-US"/>
                    </a:p>
                  </a:txBody>
                  <a:tcPr/>
                </a:tc>
                <a:tc>
                  <a:txBody>
                    <a:bodyPr/>
                    <a:lstStyle/>
                    <a:p>
                      <a:pPr algn="ctr"/>
                      <a:r>
                        <a:rPr lang="en-US" b="1">
                          <a:solidFill>
                            <a:schemeClr val="bg1"/>
                          </a:solidFill>
                        </a:rPr>
                        <a:t>DOORs Output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p>
                      <a:pPr algn="ctr"/>
                      <a:r>
                        <a:rPr lang="en-US" b="1">
                          <a:solidFill>
                            <a:schemeClr val="bg1"/>
                          </a:solidFill>
                        </a:rPr>
                        <a:t>Polarion 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val="4078732886"/>
                  </a:ext>
                </a:extLst>
              </a:tr>
              <a:tr h="370840">
                <a:tc>
                  <a:txBody>
                    <a:bodyPr/>
                    <a:lstStyle/>
                    <a:p>
                      <a:r>
                        <a:rPr lang="en-US"/>
                        <a:t>Polarion configuration provides better traceability.</a:t>
                      </a:r>
                    </a:p>
                  </a:txBody>
                  <a:tcPr anchor="ctr">
                    <a:lnT w="12700" cap="flat" cmpd="sng" algn="ctr">
                      <a:solidFill>
                        <a:schemeClr val="bg1"/>
                      </a:solidFill>
                      <a:prstDash val="solid"/>
                      <a:round/>
                      <a:headEnd type="none" w="med" len="med"/>
                      <a:tailEnd type="none" w="med" len="med"/>
                    </a:lnT>
                  </a:tcPr>
                </a:tc>
                <a:tc>
                  <a:txBody>
                    <a:bodyPr/>
                    <a:lstStyle/>
                    <a:p>
                      <a:r>
                        <a:rPr lang="en-US"/>
                        <a:t>No tractability to unique identifiers in VOC, VOB and HDA deliverables.</a:t>
                      </a:r>
                    </a:p>
                  </a:txBody>
                  <a:tcPr anchor="ctr">
                    <a:lnT w="12700" cap="flat" cmpd="sng" algn="ctr">
                      <a:solidFill>
                        <a:schemeClr val="bg1"/>
                      </a:solidFill>
                      <a:prstDash val="solid"/>
                      <a:round/>
                      <a:headEnd type="none" w="med" len="med"/>
                      <a:tailEnd type="none" w="med" len="med"/>
                    </a:lnT>
                  </a:tcPr>
                </a:tc>
                <a:tc>
                  <a:txBody>
                    <a:bodyPr/>
                    <a:lstStyle/>
                    <a:p>
                      <a:r>
                        <a:rPr lang="en-US"/>
                        <a:t>Requirements are traced to unique identifiers in VOC, VOB and HDA deliverables.</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81084929"/>
                  </a:ext>
                </a:extLst>
              </a:tr>
              <a:tr h="370840">
                <a:tc>
                  <a:txBody>
                    <a:bodyPr/>
                    <a:lstStyle/>
                    <a:p>
                      <a:r>
                        <a:rPr lang="en-US"/>
                        <a:t>Polarion configuration is validated.</a:t>
                      </a:r>
                    </a:p>
                  </a:txBody>
                  <a:tcPr anchor="ctr"/>
                </a:tc>
                <a:tc>
                  <a:txBody>
                    <a:bodyPr/>
                    <a:lstStyle/>
                    <a:p>
                      <a:pPr marL="0" indent="0">
                        <a:buFont typeface="Arial" panose="020B0604020202020204" pitchFamily="34" charset="0"/>
                        <a:buChar char="•"/>
                      </a:pPr>
                      <a:r>
                        <a:rPr lang="en-US"/>
                        <a:t>Same unique identifier is used for different data points.</a:t>
                      </a:r>
                    </a:p>
                    <a:p>
                      <a:pPr marL="0" indent="0">
                        <a:buFont typeface="Arial" panose="020B0604020202020204" pitchFamily="34" charset="0"/>
                        <a:buChar char="•"/>
                      </a:pPr>
                      <a:r>
                        <a:rPr lang="en-US"/>
                        <a:t>Blanks cells found in approved PRTM.</a:t>
                      </a:r>
                    </a:p>
                    <a:p>
                      <a:pPr marL="0" indent="0">
                        <a:buFont typeface="Arial" panose="020B0604020202020204" pitchFamily="34" charset="0"/>
                        <a:buChar char="•"/>
                      </a:pPr>
                      <a:r>
                        <a:rPr lang="en-US"/>
                        <a:t>Data in cells truncated in approved PRTM.</a:t>
                      </a:r>
                    </a:p>
                  </a:txBody>
                  <a:tcPr anchor="ctr"/>
                </a:tc>
                <a:tc>
                  <a:txBody>
                    <a:bodyPr/>
                    <a:lstStyle/>
                    <a:p>
                      <a:r>
                        <a:rPr lang="en-US"/>
                        <a:t>Not applicable. Polarion configuration will be a validated. </a:t>
                      </a:r>
                    </a:p>
                  </a:txBody>
                  <a:tcPr anchor="ctr"/>
                </a:tc>
                <a:extLst>
                  <a:ext uri="{0D108BD9-81ED-4DB2-BD59-A6C34878D82A}">
                    <a16:rowId xmlns:a16="http://schemas.microsoft.com/office/drawing/2014/main" val="1845006073"/>
                  </a:ext>
                </a:extLst>
              </a:tr>
            </a:tbl>
          </a:graphicData>
        </a:graphic>
      </p:graphicFrame>
    </p:spTree>
    <p:extLst>
      <p:ext uri="{BB962C8B-B14F-4D97-AF65-F5344CB8AC3E}">
        <p14:creationId xmlns:p14="http://schemas.microsoft.com/office/powerpoint/2010/main" val="415518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90801-D015-43F5-9856-5FDD9CD0CF31}"/>
              </a:ext>
            </a:extLst>
          </p:cNvPr>
          <p:cNvSpPr>
            <a:spLocks noGrp="1"/>
          </p:cNvSpPr>
          <p:nvPr>
            <p:ph type="title"/>
          </p:nvPr>
        </p:nvSpPr>
        <p:spPr>
          <a:xfrm>
            <a:off x="430306" y="355751"/>
            <a:ext cx="11253694" cy="854944"/>
          </a:xfrm>
        </p:spPr>
        <p:txBody>
          <a:bodyPr/>
          <a:lstStyle/>
          <a:p>
            <a:r>
              <a:rPr lang="en-US" sz="3600" dirty="0"/>
              <a:t>What has changed from Siemens maturity review?</a:t>
            </a:r>
          </a:p>
        </p:txBody>
      </p:sp>
      <p:sp>
        <p:nvSpPr>
          <p:cNvPr id="3" name="Content Placeholder 2">
            <a:extLst>
              <a:ext uri="{FF2B5EF4-FFF2-40B4-BE49-F238E27FC236}">
                <a16:creationId xmlns:a16="http://schemas.microsoft.com/office/drawing/2014/main" id="{A275104C-AF74-4AE1-84E3-615000F267C1}"/>
              </a:ext>
            </a:extLst>
          </p:cNvPr>
          <p:cNvSpPr>
            <a:spLocks noGrp="1"/>
          </p:cNvSpPr>
          <p:nvPr>
            <p:ph idx="1"/>
          </p:nvPr>
        </p:nvSpPr>
        <p:spPr>
          <a:xfrm>
            <a:off x="430306" y="1926975"/>
            <a:ext cx="11394141" cy="2580499"/>
          </a:xfrm>
        </p:spPr>
        <p:txBody>
          <a:bodyPr>
            <a:noAutofit/>
          </a:bodyPr>
          <a:lstStyle/>
          <a:p>
            <a:pPr marL="461963" lvl="1" indent="-461963">
              <a:spcBef>
                <a:spcPts val="749"/>
              </a:spcBef>
              <a:buClrTx/>
              <a:buSzPct val="100000"/>
              <a:buFont typeface="Wingdings" panose="05000000000000000000" pitchFamily="2" charset="2"/>
              <a:buChar char="q"/>
            </a:pPr>
            <a:r>
              <a:rPr lang="en-US" sz="3200">
                <a:solidFill>
                  <a:schemeClr val="tx1"/>
                </a:solidFill>
              </a:rPr>
              <a:t>All report configuration changed to match Vision templates.</a:t>
            </a:r>
          </a:p>
          <a:p>
            <a:pPr marL="461963" lvl="1" indent="-461963">
              <a:spcBef>
                <a:spcPts val="749"/>
              </a:spcBef>
              <a:buClrTx/>
              <a:buSzPct val="100000"/>
              <a:buFont typeface="Wingdings" panose="05000000000000000000" pitchFamily="2" charset="2"/>
              <a:buChar char="q"/>
            </a:pPr>
            <a:r>
              <a:rPr lang="en-US" sz="3200">
                <a:solidFill>
                  <a:schemeClr val="tx1"/>
                </a:solidFill>
              </a:rPr>
              <a:t>All work item definition changed to match Vision data structure.</a:t>
            </a:r>
          </a:p>
          <a:p>
            <a:pPr marL="461963" lvl="1" indent="-461963">
              <a:spcBef>
                <a:spcPts val="749"/>
              </a:spcBef>
              <a:buClrTx/>
              <a:buSzPct val="100000"/>
              <a:buFont typeface="Wingdings" panose="05000000000000000000" pitchFamily="2" charset="2"/>
              <a:buChar char="q"/>
            </a:pPr>
            <a:r>
              <a:rPr lang="en-US" sz="3200">
                <a:solidFill>
                  <a:schemeClr val="tx1"/>
                </a:solidFill>
              </a:rPr>
              <a:t>All label names changed to match Vision terminology.</a:t>
            </a:r>
          </a:p>
          <a:p>
            <a:pPr marL="461963" lvl="1" indent="-461963">
              <a:spcBef>
                <a:spcPts val="749"/>
              </a:spcBef>
              <a:buClrTx/>
              <a:buSzPct val="100000"/>
              <a:buFont typeface="Wingdings" panose="05000000000000000000" pitchFamily="2" charset="2"/>
              <a:buChar char="q"/>
            </a:pPr>
            <a:endParaRPr lang="en-US" sz="3200">
              <a:solidFill>
                <a:schemeClr val="tx1"/>
              </a:solidFill>
            </a:endParaRPr>
          </a:p>
          <a:p>
            <a:pPr marL="688975" lvl="1" indent="-227013">
              <a:buClr>
                <a:schemeClr val="tx1"/>
              </a:buClr>
            </a:pPr>
            <a:endParaRPr lang="en-US" sz="3200">
              <a:solidFill>
                <a:schemeClr val="tx1"/>
              </a:solidFill>
            </a:endParaRPr>
          </a:p>
          <a:p>
            <a:pPr marL="461963" indent="-461963">
              <a:buFont typeface="Wingdings" panose="05000000000000000000" pitchFamily="2" charset="2"/>
              <a:buChar char="q"/>
            </a:pPr>
            <a:endParaRPr lang="en-US" sz="500"/>
          </a:p>
          <a:p>
            <a:pPr marL="461963" indent="-461963">
              <a:buFont typeface="Wingdings" panose="05000000000000000000" pitchFamily="2" charset="2"/>
              <a:buChar char="q"/>
            </a:pPr>
            <a:endParaRPr lang="en-US" sz="2600"/>
          </a:p>
        </p:txBody>
      </p:sp>
      <p:sp>
        <p:nvSpPr>
          <p:cNvPr id="4" name="Arrow: Right 3">
            <a:extLst>
              <a:ext uri="{FF2B5EF4-FFF2-40B4-BE49-F238E27FC236}">
                <a16:creationId xmlns:a16="http://schemas.microsoft.com/office/drawing/2014/main" id="{8512A071-BF06-4F9D-A3E3-D9F0F980E08A}"/>
              </a:ext>
            </a:extLst>
          </p:cNvPr>
          <p:cNvSpPr/>
          <p:nvPr/>
        </p:nvSpPr>
        <p:spPr>
          <a:xfrm>
            <a:off x="1092200" y="4851400"/>
            <a:ext cx="25527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Summary</a:t>
            </a:r>
          </a:p>
        </p:txBody>
      </p:sp>
      <p:sp>
        <p:nvSpPr>
          <p:cNvPr id="5" name="TextBox 4">
            <a:extLst>
              <a:ext uri="{FF2B5EF4-FFF2-40B4-BE49-F238E27FC236}">
                <a16:creationId xmlns:a16="http://schemas.microsoft.com/office/drawing/2014/main" id="{630644AF-2395-4A65-9ABB-4FF956318B98}"/>
              </a:ext>
            </a:extLst>
          </p:cNvPr>
          <p:cNvSpPr txBox="1"/>
          <p:nvPr/>
        </p:nvSpPr>
        <p:spPr>
          <a:xfrm>
            <a:off x="3733800" y="4888446"/>
            <a:ext cx="6921500" cy="954107"/>
          </a:xfrm>
          <a:prstGeom prst="rect">
            <a:avLst/>
          </a:prstGeom>
          <a:noFill/>
        </p:spPr>
        <p:txBody>
          <a:bodyPr wrap="square" rtlCol="0">
            <a:spAutoFit/>
          </a:bodyPr>
          <a:lstStyle/>
          <a:p>
            <a:r>
              <a:rPr lang="en-US" sz="2800" dirty="0"/>
              <a:t>The Polarion </a:t>
            </a:r>
            <a:r>
              <a:rPr lang="en-US" sz="2800"/>
              <a:t>configuration is </a:t>
            </a:r>
            <a:r>
              <a:rPr lang="en-US" sz="2800" dirty="0"/>
              <a:t>changed to match Vision processes.</a:t>
            </a:r>
          </a:p>
        </p:txBody>
      </p:sp>
    </p:spTree>
    <p:extLst>
      <p:ext uri="{BB962C8B-B14F-4D97-AF65-F5344CB8AC3E}">
        <p14:creationId xmlns:p14="http://schemas.microsoft.com/office/powerpoint/2010/main" val="180854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2B190D-F698-4578-90EA-55E0E511FB4E}"/>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Polarion Deliverables for Surgical Vision- Equipment</a:t>
            </a:r>
          </a:p>
        </p:txBody>
      </p:sp>
      <p:sp>
        <p:nvSpPr>
          <p:cNvPr id="2" name="Slide Number Placeholder 1">
            <a:extLst>
              <a:ext uri="{FF2B5EF4-FFF2-40B4-BE49-F238E27FC236}">
                <a16:creationId xmlns:a16="http://schemas.microsoft.com/office/drawing/2014/main" id="{7EB99C3B-8E0C-4F9F-B900-550623AB00E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20</a:t>
            </a:fld>
            <a:endParaRPr lang="en-US"/>
          </a:p>
        </p:txBody>
      </p:sp>
      <p:sp>
        <p:nvSpPr>
          <p:cNvPr id="3" name="Footer Placeholder 2">
            <a:extLst>
              <a:ext uri="{FF2B5EF4-FFF2-40B4-BE49-F238E27FC236}">
                <a16:creationId xmlns:a16="http://schemas.microsoft.com/office/drawing/2014/main" id="{CD284C60-1770-4F86-9965-8A365D1AB6B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9" name="Table 4">
            <a:extLst>
              <a:ext uri="{FF2B5EF4-FFF2-40B4-BE49-F238E27FC236}">
                <a16:creationId xmlns:a16="http://schemas.microsoft.com/office/drawing/2014/main" id="{C3F2283C-DA79-483A-B462-E6BC8A19E01F}"/>
              </a:ext>
            </a:extLst>
          </p:cNvPr>
          <p:cNvGraphicFramePr>
            <a:graphicFrameLocks/>
          </p:cNvGraphicFramePr>
          <p:nvPr>
            <p:extLst>
              <p:ext uri="{D42A27DB-BD31-4B8C-83A1-F6EECF244321}">
                <p14:modId xmlns:p14="http://schemas.microsoft.com/office/powerpoint/2010/main" val="2507811882"/>
              </p:ext>
            </p:extLst>
          </p:nvPr>
        </p:nvGraphicFramePr>
        <p:xfrm>
          <a:off x="838201" y="884735"/>
          <a:ext cx="10515599" cy="2892425"/>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2078353038"/>
                    </a:ext>
                  </a:extLst>
                </a:gridCol>
                <a:gridCol w="5209309">
                  <a:extLst>
                    <a:ext uri="{9D8B030D-6E8A-4147-A177-3AD203B41FA5}">
                      <a16:colId xmlns:a16="http://schemas.microsoft.com/office/drawing/2014/main" val="2942594964"/>
                    </a:ext>
                  </a:extLst>
                </a:gridCol>
                <a:gridCol w="2819400">
                  <a:extLst>
                    <a:ext uri="{9D8B030D-6E8A-4147-A177-3AD203B41FA5}">
                      <a16:colId xmlns:a16="http://schemas.microsoft.com/office/drawing/2014/main" val="1940082804"/>
                    </a:ext>
                  </a:extLst>
                </a:gridCol>
              </a:tblGrid>
              <a:tr h="370840">
                <a:tc>
                  <a:txBody>
                    <a:bodyPr/>
                    <a:lstStyle/>
                    <a:p>
                      <a:pPr algn="ctr"/>
                      <a:r>
                        <a:rPr lang="en-US"/>
                        <a:t>Deliverable</a:t>
                      </a:r>
                    </a:p>
                  </a:txBody>
                  <a:tcPr anchor="ctr"/>
                </a:tc>
                <a:tc>
                  <a:txBody>
                    <a:bodyPr/>
                    <a:lstStyle/>
                    <a:p>
                      <a:pPr algn="ctr"/>
                      <a:r>
                        <a:rPr lang="en-US"/>
                        <a:t>Status</a:t>
                      </a:r>
                    </a:p>
                  </a:txBody>
                  <a:tcPr anchor="ctr"/>
                </a:tc>
                <a:tc>
                  <a:txBody>
                    <a:bodyPr/>
                    <a:lstStyle/>
                    <a:p>
                      <a:pPr algn="ctr"/>
                      <a:r>
                        <a:rPr lang="en-US"/>
                        <a:t>Comments</a:t>
                      </a:r>
                    </a:p>
                  </a:txBody>
                  <a:tcPr anchor="ctr"/>
                </a:tc>
                <a:extLst>
                  <a:ext uri="{0D108BD9-81ED-4DB2-BD59-A6C34878D82A}">
                    <a16:rowId xmlns:a16="http://schemas.microsoft.com/office/drawing/2014/main" val="280322349"/>
                  </a:ext>
                </a:extLst>
              </a:tr>
              <a:tr h="370840">
                <a:tc>
                  <a:txBody>
                    <a:bodyPr/>
                    <a:lstStyle/>
                    <a:p>
                      <a:r>
                        <a:rPr lang="en-US" sz="2000"/>
                        <a:t>Design output specification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Deliverable will not be generated inside the Polarion system. As per current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Deliverable will be generated offline using MS Word.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Deliverable routed in PLM for approval.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Deliverable unique identifier is entered into Polarion.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Benchmarked against DOORs</a:t>
                      </a:r>
                    </a:p>
                  </a:txBody>
                  <a:tcPr anchor="ctr"/>
                </a:tc>
                <a:extLst>
                  <a:ext uri="{0D108BD9-81ED-4DB2-BD59-A6C34878D82A}">
                    <a16:rowId xmlns:a16="http://schemas.microsoft.com/office/drawing/2014/main" val="3427648838"/>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2000"/>
                        <a:t>Design verification protocol and reports</a:t>
                      </a:r>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iteration of the configuration complete. Polarion team member to travel to Milpitas, conduct the workshop and finalize the requirements for Test Management.</a:t>
                      </a:r>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 applicable</a:t>
                      </a:r>
                    </a:p>
                  </a:txBody>
                  <a:tcPr anchor="ctr"/>
                </a:tc>
                <a:extLst>
                  <a:ext uri="{0D108BD9-81ED-4DB2-BD59-A6C34878D82A}">
                    <a16:rowId xmlns:a16="http://schemas.microsoft.com/office/drawing/2014/main" val="2399396810"/>
                  </a:ext>
                </a:extLst>
              </a:tr>
              <a:tr h="370840">
                <a:tc>
                  <a:txBody>
                    <a:bodyPr/>
                    <a:lstStyle/>
                    <a:p>
                      <a:r>
                        <a:rPr lang="en-US" sz="2000"/>
                        <a:t>Design validation protocol and reports</a:t>
                      </a:r>
                    </a:p>
                  </a:txBody>
                  <a:tcPr anchor="ctr">
                    <a:solidFill>
                      <a:srgbClr val="F5E7E8"/>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133240937"/>
                  </a:ext>
                </a:extLst>
              </a:tr>
            </a:tbl>
          </a:graphicData>
        </a:graphic>
      </p:graphicFrame>
    </p:spTree>
    <p:extLst>
      <p:ext uri="{BB962C8B-B14F-4D97-AF65-F5344CB8AC3E}">
        <p14:creationId xmlns:p14="http://schemas.microsoft.com/office/powerpoint/2010/main" val="92596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FD4AE2A-DC22-463E-BEA7-DA621377D2EA}"/>
              </a:ext>
            </a:extLst>
          </p:cNvPr>
          <p:cNvSpPr>
            <a:spLocks noGrp="1"/>
          </p:cNvSpPr>
          <p:nvPr>
            <p:ph type="body" sz="quarter" idx="10"/>
          </p:nvPr>
        </p:nvSpPr>
        <p:spPr>
          <a:xfrm>
            <a:off x="424068" y="1600866"/>
            <a:ext cx="8507495" cy="2311180"/>
          </a:xfrm>
        </p:spPr>
        <p:txBody>
          <a:bodyPr/>
          <a:lstStyle/>
          <a:p>
            <a:r>
              <a:rPr lang="en-US"/>
              <a:t>Process definition</a:t>
            </a:r>
          </a:p>
        </p:txBody>
      </p:sp>
      <p:sp>
        <p:nvSpPr>
          <p:cNvPr id="9" name="Text Placeholder 8">
            <a:extLst>
              <a:ext uri="{FF2B5EF4-FFF2-40B4-BE49-F238E27FC236}">
                <a16:creationId xmlns:a16="http://schemas.microsoft.com/office/drawing/2014/main" id="{FBE6B505-97C4-4152-9AE6-42C00339B63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7352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DA99-F324-47C5-AE9E-6DA228D3161E}"/>
              </a:ext>
            </a:extLst>
          </p:cNvPr>
          <p:cNvSpPr>
            <a:spLocks noGrp="1"/>
          </p:cNvSpPr>
          <p:nvPr>
            <p:ph type="title"/>
          </p:nvPr>
        </p:nvSpPr>
        <p:spPr>
          <a:xfrm>
            <a:off x="663171" y="158451"/>
            <a:ext cx="10865659" cy="841578"/>
          </a:xfrm>
        </p:spPr>
        <p:txBody>
          <a:bodyPr anchor="ctr">
            <a:normAutofit/>
          </a:bodyPr>
          <a:lstStyle/>
          <a:p>
            <a:r>
              <a:rPr lang="en-US"/>
              <a:t>Process definition</a:t>
            </a:r>
          </a:p>
        </p:txBody>
      </p:sp>
      <p:sp>
        <p:nvSpPr>
          <p:cNvPr id="4" name="Rectangle 3">
            <a:extLst>
              <a:ext uri="{FF2B5EF4-FFF2-40B4-BE49-F238E27FC236}">
                <a16:creationId xmlns:a16="http://schemas.microsoft.com/office/drawing/2014/main" id="{2EA8168F-A442-4366-9466-C757D92EF585}"/>
              </a:ext>
            </a:extLst>
          </p:cNvPr>
          <p:cNvSpPr/>
          <p:nvPr/>
        </p:nvSpPr>
        <p:spPr>
          <a:xfrm>
            <a:off x="8601042" y="917813"/>
            <a:ext cx="2878708"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Polarion generated outputs</a:t>
            </a:r>
          </a:p>
        </p:txBody>
      </p:sp>
      <p:sp>
        <p:nvSpPr>
          <p:cNvPr id="14" name="Rectangle 13">
            <a:extLst>
              <a:ext uri="{FF2B5EF4-FFF2-40B4-BE49-F238E27FC236}">
                <a16:creationId xmlns:a16="http://schemas.microsoft.com/office/drawing/2014/main" id="{82E0FC84-1339-402C-A32E-5D2C0D746A27}"/>
              </a:ext>
            </a:extLst>
          </p:cNvPr>
          <p:cNvSpPr/>
          <p:nvPr/>
        </p:nvSpPr>
        <p:spPr>
          <a:xfrm>
            <a:off x="2813276" y="944998"/>
            <a:ext cx="2878709"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User input</a:t>
            </a:r>
          </a:p>
        </p:txBody>
      </p:sp>
      <p:sp>
        <p:nvSpPr>
          <p:cNvPr id="13" name="Rectangle 12">
            <a:extLst>
              <a:ext uri="{FF2B5EF4-FFF2-40B4-BE49-F238E27FC236}">
                <a16:creationId xmlns:a16="http://schemas.microsoft.com/office/drawing/2014/main" id="{093BDA29-C858-4B7F-A9F0-E9FF630B3BD2}"/>
              </a:ext>
            </a:extLst>
          </p:cNvPr>
          <p:cNvSpPr/>
          <p:nvPr/>
        </p:nvSpPr>
        <p:spPr>
          <a:xfrm>
            <a:off x="2828450" y="3914787"/>
            <a:ext cx="2878709" cy="369332"/>
          </a:xfrm>
          <a:prstGeom prst="rect">
            <a:avLst/>
          </a:prstGeom>
          <a:ln>
            <a:solidFill>
              <a:schemeClr val="accent1"/>
            </a:solidFill>
          </a:ln>
        </p:spPr>
        <p:txBody>
          <a:bodyPr wrap="square">
            <a:spAutoFit/>
          </a:bodyPr>
          <a:lstStyle/>
          <a:p>
            <a:pPr lvl="0"/>
            <a:r>
              <a:rPr lang="en-US"/>
              <a:t>Graphical user interface</a:t>
            </a:r>
          </a:p>
        </p:txBody>
      </p:sp>
      <p:sp>
        <p:nvSpPr>
          <p:cNvPr id="27" name="Rectangle 26">
            <a:extLst>
              <a:ext uri="{FF2B5EF4-FFF2-40B4-BE49-F238E27FC236}">
                <a16:creationId xmlns:a16="http://schemas.microsoft.com/office/drawing/2014/main" id="{4CB21FC2-B5A8-4416-BCC7-19CD8253B25E}"/>
              </a:ext>
            </a:extLst>
          </p:cNvPr>
          <p:cNvSpPr/>
          <p:nvPr/>
        </p:nvSpPr>
        <p:spPr>
          <a:xfrm>
            <a:off x="8898823" y="4493425"/>
            <a:ext cx="2321211" cy="646331"/>
          </a:xfrm>
          <a:prstGeom prst="rect">
            <a:avLst/>
          </a:prstGeom>
          <a:ln>
            <a:solidFill>
              <a:schemeClr val="accent1"/>
            </a:solidFill>
          </a:ln>
        </p:spPr>
        <p:txBody>
          <a:bodyPr wrap="square">
            <a:spAutoFit/>
          </a:bodyPr>
          <a:lstStyle/>
          <a:p>
            <a:pPr lvl="0"/>
            <a:r>
              <a:rPr lang="en-US" i="1" err="1"/>
              <a:t>Codeful</a:t>
            </a:r>
            <a:r>
              <a:rPr lang="en-US"/>
              <a:t> </a:t>
            </a:r>
          </a:p>
          <a:p>
            <a:pPr lvl="0"/>
            <a:r>
              <a:rPr lang="en-US" err="1"/>
              <a:t>LiveReport</a:t>
            </a:r>
            <a:r>
              <a:rPr lang="en-US"/>
              <a:t> or Report</a:t>
            </a:r>
          </a:p>
        </p:txBody>
      </p:sp>
      <p:sp>
        <p:nvSpPr>
          <p:cNvPr id="17" name="Rectangle 16">
            <a:extLst>
              <a:ext uri="{FF2B5EF4-FFF2-40B4-BE49-F238E27FC236}">
                <a16:creationId xmlns:a16="http://schemas.microsoft.com/office/drawing/2014/main" id="{9C58CA63-2EE8-483F-9775-227ACBF8CE53}"/>
              </a:ext>
            </a:extLst>
          </p:cNvPr>
          <p:cNvSpPr/>
          <p:nvPr/>
        </p:nvSpPr>
        <p:spPr>
          <a:xfrm>
            <a:off x="2828450" y="4764287"/>
            <a:ext cx="2878709" cy="369332"/>
          </a:xfrm>
          <a:prstGeom prst="rect">
            <a:avLst/>
          </a:prstGeom>
          <a:ln>
            <a:solidFill>
              <a:schemeClr val="accent1"/>
            </a:solidFill>
          </a:ln>
        </p:spPr>
        <p:txBody>
          <a:bodyPr wrap="square">
            <a:spAutoFit/>
          </a:bodyPr>
          <a:lstStyle/>
          <a:p>
            <a:pPr lvl="0"/>
            <a:r>
              <a:rPr lang="en-US"/>
              <a:t>Direct bulk import </a:t>
            </a:r>
          </a:p>
        </p:txBody>
      </p:sp>
      <p:sp>
        <p:nvSpPr>
          <p:cNvPr id="3" name="TextBox 2">
            <a:extLst>
              <a:ext uri="{FF2B5EF4-FFF2-40B4-BE49-F238E27FC236}">
                <a16:creationId xmlns:a16="http://schemas.microsoft.com/office/drawing/2014/main" id="{4B4CC5D3-8331-4CA0-B219-85BF8D2836B7}"/>
              </a:ext>
            </a:extLst>
          </p:cNvPr>
          <p:cNvSpPr txBox="1"/>
          <p:nvPr/>
        </p:nvSpPr>
        <p:spPr>
          <a:xfrm>
            <a:off x="3935293" y="4339537"/>
            <a:ext cx="665019" cy="307777"/>
          </a:xfrm>
          <a:prstGeom prst="rect">
            <a:avLst/>
          </a:prstGeom>
          <a:noFill/>
        </p:spPr>
        <p:txBody>
          <a:bodyPr wrap="square" rtlCol="0">
            <a:spAutoFit/>
          </a:bodyPr>
          <a:lstStyle/>
          <a:p>
            <a:r>
              <a:rPr lang="en-US" sz="1400"/>
              <a:t>(or)</a:t>
            </a:r>
          </a:p>
        </p:txBody>
      </p:sp>
      <p:cxnSp>
        <p:nvCxnSpPr>
          <p:cNvPr id="7" name="Straight Connector 6">
            <a:extLst>
              <a:ext uri="{FF2B5EF4-FFF2-40B4-BE49-F238E27FC236}">
                <a16:creationId xmlns:a16="http://schemas.microsoft.com/office/drawing/2014/main" id="{E5B8EFEB-E46A-4572-9CC4-6C18A370FF37}"/>
              </a:ext>
            </a:extLst>
          </p:cNvPr>
          <p:cNvCxnSpPr>
            <a:cxnSpLocks/>
          </p:cNvCxnSpPr>
          <p:nvPr/>
        </p:nvCxnSpPr>
        <p:spPr>
          <a:xfrm>
            <a:off x="2076449" y="3659909"/>
            <a:ext cx="957262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11987-0AED-4C76-8BF2-6F8B5417476C}"/>
              </a:ext>
            </a:extLst>
          </p:cNvPr>
          <p:cNvSpPr/>
          <p:nvPr/>
        </p:nvSpPr>
        <p:spPr>
          <a:xfrm>
            <a:off x="2813276" y="2409530"/>
            <a:ext cx="2878709" cy="646331"/>
          </a:xfrm>
          <a:prstGeom prst="rect">
            <a:avLst/>
          </a:prstGeom>
          <a:ln>
            <a:solidFill>
              <a:schemeClr val="accent1"/>
            </a:solidFill>
          </a:ln>
        </p:spPr>
        <p:txBody>
          <a:bodyPr wrap="square">
            <a:spAutoFit/>
          </a:bodyPr>
          <a:lstStyle/>
          <a:p>
            <a:r>
              <a:rPr lang="en-US" i="1"/>
              <a:t>Codeless </a:t>
            </a:r>
            <a:r>
              <a:rPr lang="en-US" err="1"/>
              <a:t>LiveDoc</a:t>
            </a:r>
            <a:endParaRPr lang="en-US"/>
          </a:p>
          <a:p>
            <a:r>
              <a:rPr lang="en-US"/>
              <a:t>(Polarion word editor)</a:t>
            </a:r>
          </a:p>
        </p:txBody>
      </p:sp>
      <p:sp>
        <p:nvSpPr>
          <p:cNvPr id="25" name="Rectangle 24">
            <a:extLst>
              <a:ext uri="{FF2B5EF4-FFF2-40B4-BE49-F238E27FC236}">
                <a16:creationId xmlns:a16="http://schemas.microsoft.com/office/drawing/2014/main" id="{642BD868-72AD-45E8-872E-4D612E1C0141}"/>
              </a:ext>
            </a:extLst>
          </p:cNvPr>
          <p:cNvSpPr/>
          <p:nvPr/>
        </p:nvSpPr>
        <p:spPr>
          <a:xfrm>
            <a:off x="8783259" y="2543527"/>
            <a:ext cx="2490176" cy="369332"/>
          </a:xfrm>
          <a:prstGeom prst="rect">
            <a:avLst/>
          </a:prstGeom>
          <a:ln>
            <a:solidFill>
              <a:schemeClr val="accent1"/>
            </a:solidFill>
          </a:ln>
        </p:spPr>
        <p:txBody>
          <a:bodyPr wrap="square">
            <a:spAutoFit/>
          </a:bodyPr>
          <a:lstStyle/>
          <a:p>
            <a:pPr lvl="0"/>
            <a:r>
              <a:rPr lang="en-US" err="1"/>
              <a:t>LiveDoc</a:t>
            </a:r>
            <a:r>
              <a:rPr lang="en-US"/>
              <a:t> or Document</a:t>
            </a:r>
          </a:p>
        </p:txBody>
      </p:sp>
      <p:sp>
        <p:nvSpPr>
          <p:cNvPr id="11" name="TextBox 10">
            <a:extLst>
              <a:ext uri="{FF2B5EF4-FFF2-40B4-BE49-F238E27FC236}">
                <a16:creationId xmlns:a16="http://schemas.microsoft.com/office/drawing/2014/main" id="{A2817AC3-4A26-4298-986D-2BA90928A612}"/>
              </a:ext>
            </a:extLst>
          </p:cNvPr>
          <p:cNvSpPr txBox="1"/>
          <p:nvPr/>
        </p:nvSpPr>
        <p:spPr>
          <a:xfrm>
            <a:off x="441072" y="2523984"/>
            <a:ext cx="1902079" cy="36933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Banner page</a:t>
            </a:r>
          </a:p>
        </p:txBody>
      </p:sp>
      <p:sp>
        <p:nvSpPr>
          <p:cNvPr id="28" name="TextBox 27">
            <a:extLst>
              <a:ext uri="{FF2B5EF4-FFF2-40B4-BE49-F238E27FC236}">
                <a16:creationId xmlns:a16="http://schemas.microsoft.com/office/drawing/2014/main" id="{E5A16B78-1FC2-47DB-B996-46C24B1EE415}"/>
              </a:ext>
            </a:extLst>
          </p:cNvPr>
          <p:cNvSpPr txBox="1"/>
          <p:nvPr/>
        </p:nvSpPr>
        <p:spPr>
          <a:xfrm>
            <a:off x="441071" y="4647314"/>
            <a:ext cx="1902079" cy="640193"/>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Data as attachment</a:t>
            </a:r>
          </a:p>
        </p:txBody>
      </p:sp>
      <p:sp>
        <p:nvSpPr>
          <p:cNvPr id="15" name="Rectangle: Rounded Corners 14">
            <a:extLst>
              <a:ext uri="{FF2B5EF4-FFF2-40B4-BE49-F238E27FC236}">
                <a16:creationId xmlns:a16="http://schemas.microsoft.com/office/drawing/2014/main" id="{DCD2D921-F094-4720-8B1B-195EEA22515B}"/>
              </a:ext>
            </a:extLst>
          </p:cNvPr>
          <p:cNvSpPr/>
          <p:nvPr/>
        </p:nvSpPr>
        <p:spPr>
          <a:xfrm>
            <a:off x="8601041" y="1914525"/>
            <a:ext cx="2878709" cy="4362450"/>
          </a:xfrm>
          <a:prstGeom prst="roundRect">
            <a:avLst>
              <a:gd name="adj" fmla="val 54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b="1">
                <a:solidFill>
                  <a:schemeClr val="tx1"/>
                </a:solidFill>
              </a:rPr>
              <a:t>DHF deliverable</a:t>
            </a:r>
          </a:p>
        </p:txBody>
      </p:sp>
      <p:sp>
        <p:nvSpPr>
          <p:cNvPr id="33" name="Arrow: Right 32">
            <a:extLst>
              <a:ext uri="{FF2B5EF4-FFF2-40B4-BE49-F238E27FC236}">
                <a16:creationId xmlns:a16="http://schemas.microsoft.com/office/drawing/2014/main" id="{38E680D1-D8BD-481D-857C-772110071C77}"/>
              </a:ext>
            </a:extLst>
          </p:cNvPr>
          <p:cNvSpPr/>
          <p:nvPr/>
        </p:nvSpPr>
        <p:spPr>
          <a:xfrm>
            <a:off x="6862762" y="1088263"/>
            <a:ext cx="685800" cy="500677"/>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TextBox 18">
            <a:extLst>
              <a:ext uri="{FF2B5EF4-FFF2-40B4-BE49-F238E27FC236}">
                <a16:creationId xmlns:a16="http://schemas.microsoft.com/office/drawing/2014/main" id="{6C8D5860-B3C9-4608-A288-EA705F838BAD}"/>
              </a:ext>
            </a:extLst>
          </p:cNvPr>
          <p:cNvSpPr txBox="1"/>
          <p:nvPr/>
        </p:nvSpPr>
        <p:spPr>
          <a:xfrm>
            <a:off x="3935293" y="5231643"/>
            <a:ext cx="665019" cy="307777"/>
          </a:xfrm>
          <a:prstGeom prst="rect">
            <a:avLst/>
          </a:prstGeom>
          <a:noFill/>
        </p:spPr>
        <p:txBody>
          <a:bodyPr wrap="square" rtlCol="0">
            <a:spAutoFit/>
          </a:bodyPr>
          <a:lstStyle/>
          <a:p>
            <a:r>
              <a:rPr lang="en-US" sz="1400"/>
              <a:t>(or)</a:t>
            </a:r>
          </a:p>
        </p:txBody>
      </p:sp>
      <p:sp>
        <p:nvSpPr>
          <p:cNvPr id="20" name="Rectangle 19">
            <a:extLst>
              <a:ext uri="{FF2B5EF4-FFF2-40B4-BE49-F238E27FC236}">
                <a16:creationId xmlns:a16="http://schemas.microsoft.com/office/drawing/2014/main" id="{A50FD8CC-A828-4975-813F-250A0A03E07F}"/>
              </a:ext>
            </a:extLst>
          </p:cNvPr>
          <p:cNvSpPr/>
          <p:nvPr/>
        </p:nvSpPr>
        <p:spPr>
          <a:xfrm>
            <a:off x="2813276" y="5637444"/>
            <a:ext cx="2878709" cy="646331"/>
          </a:xfrm>
          <a:prstGeom prst="rect">
            <a:avLst/>
          </a:prstGeom>
          <a:ln>
            <a:solidFill>
              <a:schemeClr val="accent1"/>
            </a:solidFill>
          </a:ln>
        </p:spPr>
        <p:txBody>
          <a:bodyPr wrap="square">
            <a:spAutoFit/>
          </a:bodyPr>
          <a:lstStyle/>
          <a:p>
            <a:pPr lvl="0"/>
            <a:r>
              <a:rPr lang="en-US" err="1"/>
              <a:t>Codeful</a:t>
            </a:r>
            <a:r>
              <a:rPr lang="en-US"/>
              <a:t> report</a:t>
            </a:r>
          </a:p>
          <a:p>
            <a:pPr lvl="0"/>
            <a:r>
              <a:rPr lang="en-US"/>
              <a:t>(Polarion spreadsheet)</a:t>
            </a:r>
          </a:p>
        </p:txBody>
      </p:sp>
    </p:spTree>
    <p:extLst>
      <p:ext uri="{BB962C8B-B14F-4D97-AF65-F5344CB8AC3E}">
        <p14:creationId xmlns:p14="http://schemas.microsoft.com/office/powerpoint/2010/main" val="3661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3" grpId="0" animBg="1"/>
      <p:bldP spid="27" grpId="0" animBg="1"/>
      <p:bldP spid="17" grpId="0" animBg="1"/>
      <p:bldP spid="23" grpId="0" animBg="1"/>
      <p:bldP spid="25" grpId="0" animBg="1"/>
      <p:bldP spid="3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794184" y="263719"/>
            <a:ext cx="10548730" cy="1042567"/>
          </a:xfrm>
        </p:spPr>
        <p:txBody>
          <a:bodyPr/>
          <a:lstStyle/>
          <a:p>
            <a:r>
              <a:rPr lang="en-US"/>
              <a:t>Creation of Banner page</a:t>
            </a:r>
          </a:p>
        </p:txBody>
      </p:sp>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extLst>
              <p:ext uri="{D42A27DB-BD31-4B8C-83A1-F6EECF244321}">
                <p14:modId xmlns:p14="http://schemas.microsoft.com/office/powerpoint/2010/main" val="3358856264"/>
              </p:ext>
            </p:extLst>
          </p:nvPr>
        </p:nvGraphicFramePr>
        <p:xfrm>
          <a:off x="387350" y="730250"/>
          <a:ext cx="1122045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3B860907-472A-41FE-9D4C-B97D96A34B73}"/>
              </a:ext>
            </a:extLst>
          </p:cNvPr>
          <p:cNvSpPr/>
          <p:nvPr/>
        </p:nvSpPr>
        <p:spPr>
          <a:xfrm>
            <a:off x="1360714" y="5715000"/>
            <a:ext cx="9611879" cy="5660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The templates in the Polarion system are maintained current by the Polarion Project team.</a:t>
            </a:r>
          </a:p>
        </p:txBody>
      </p:sp>
      <p:sp>
        <p:nvSpPr>
          <p:cNvPr id="6" name="TextBox 5">
            <a:extLst>
              <a:ext uri="{FF2B5EF4-FFF2-40B4-BE49-F238E27FC236}">
                <a16:creationId xmlns:a16="http://schemas.microsoft.com/office/drawing/2014/main" id="{891F3538-B418-41EF-BE7D-3F835463034E}"/>
              </a:ext>
            </a:extLst>
          </p:cNvPr>
          <p:cNvSpPr txBox="1"/>
          <p:nvPr/>
        </p:nvSpPr>
        <p:spPr>
          <a:xfrm>
            <a:off x="10193234" y="976086"/>
            <a:ext cx="1611416" cy="369332"/>
          </a:xfrm>
          <a:prstGeom prst="rect">
            <a:avLst/>
          </a:prstGeom>
          <a:noFill/>
        </p:spPr>
        <p:txBody>
          <a:bodyPr wrap="square" rtlCol="0">
            <a:spAutoFit/>
          </a:bodyPr>
          <a:lstStyle/>
          <a:p>
            <a:r>
              <a:rPr lang="en-US" b="1" dirty="0">
                <a:solidFill>
                  <a:srgbClr val="002060"/>
                </a:solidFill>
              </a:rPr>
              <a:t>Demo-VOC</a:t>
            </a:r>
          </a:p>
        </p:txBody>
      </p:sp>
    </p:spTree>
    <p:extLst>
      <p:ext uri="{BB962C8B-B14F-4D97-AF65-F5344CB8AC3E}">
        <p14:creationId xmlns:p14="http://schemas.microsoft.com/office/powerpoint/2010/main" val="399947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332-47FB-4792-8CF1-08895911F41D}"/>
              </a:ext>
            </a:extLst>
          </p:cNvPr>
          <p:cNvSpPr>
            <a:spLocks noGrp="1"/>
          </p:cNvSpPr>
          <p:nvPr>
            <p:ph type="title"/>
          </p:nvPr>
        </p:nvSpPr>
        <p:spPr>
          <a:xfrm>
            <a:off x="794184" y="263719"/>
            <a:ext cx="10548730" cy="1042567"/>
          </a:xfrm>
        </p:spPr>
        <p:txBody>
          <a:bodyPr/>
          <a:lstStyle/>
          <a:p>
            <a:r>
              <a:rPr lang="en-US"/>
              <a:t>Creation of report page</a:t>
            </a:r>
          </a:p>
        </p:txBody>
      </p:sp>
      <p:graphicFrame>
        <p:nvGraphicFramePr>
          <p:cNvPr id="4" name="Content Placeholder 3">
            <a:extLst>
              <a:ext uri="{FF2B5EF4-FFF2-40B4-BE49-F238E27FC236}">
                <a16:creationId xmlns:a16="http://schemas.microsoft.com/office/drawing/2014/main" id="{06A07DDF-6B42-42DC-A84C-E9EC4F3C9776}"/>
              </a:ext>
            </a:extLst>
          </p:cNvPr>
          <p:cNvGraphicFramePr>
            <a:graphicFrameLocks noGrp="1"/>
          </p:cNvGraphicFramePr>
          <p:nvPr>
            <p:ph idx="1"/>
            <p:extLst>
              <p:ext uri="{D42A27DB-BD31-4B8C-83A1-F6EECF244321}">
                <p14:modId xmlns:p14="http://schemas.microsoft.com/office/powerpoint/2010/main" val="3704907286"/>
              </p:ext>
            </p:extLst>
          </p:nvPr>
        </p:nvGraphicFramePr>
        <p:xfrm>
          <a:off x="406400" y="622300"/>
          <a:ext cx="11544300" cy="530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3B860907-472A-41FE-9D4C-B97D96A34B73}"/>
              </a:ext>
            </a:extLst>
          </p:cNvPr>
          <p:cNvSpPr/>
          <p:nvPr/>
        </p:nvSpPr>
        <p:spPr>
          <a:xfrm>
            <a:off x="1360714" y="5449528"/>
            <a:ext cx="9318172" cy="8529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The reports are configured and maintained by the Polarion Project team.</a:t>
            </a:r>
          </a:p>
          <a:p>
            <a:r>
              <a:rPr lang="en-US"/>
              <a:t>The approval process is a ‘nudge’ to minimize user errors.</a:t>
            </a:r>
          </a:p>
        </p:txBody>
      </p:sp>
    </p:spTree>
    <p:extLst>
      <p:ext uri="{BB962C8B-B14F-4D97-AF65-F5344CB8AC3E}">
        <p14:creationId xmlns:p14="http://schemas.microsoft.com/office/powerpoint/2010/main" val="4175518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58F9-2A1E-4A48-80D0-5CB3DFFF8EDA}"/>
              </a:ext>
            </a:extLst>
          </p:cNvPr>
          <p:cNvSpPr>
            <a:spLocks noGrp="1"/>
          </p:cNvSpPr>
          <p:nvPr>
            <p:ph type="title"/>
          </p:nvPr>
        </p:nvSpPr>
        <p:spPr>
          <a:xfrm>
            <a:off x="424070" y="0"/>
            <a:ext cx="11272630" cy="825500"/>
          </a:xfrm>
        </p:spPr>
        <p:txBody>
          <a:bodyPr/>
          <a:lstStyle/>
          <a:p>
            <a:r>
              <a:rPr lang="en-US" dirty="0"/>
              <a:t>Work Item definition- Example VOC</a:t>
            </a:r>
          </a:p>
        </p:txBody>
      </p:sp>
      <p:pic>
        <p:nvPicPr>
          <p:cNvPr id="5" name="Picture 4">
            <a:extLst>
              <a:ext uri="{FF2B5EF4-FFF2-40B4-BE49-F238E27FC236}">
                <a16:creationId xmlns:a16="http://schemas.microsoft.com/office/drawing/2014/main" id="{AFC17636-425C-451F-98C9-40F10EC2DB58}"/>
              </a:ext>
            </a:extLst>
          </p:cNvPr>
          <p:cNvPicPr>
            <a:picLocks noChangeAspect="1"/>
          </p:cNvPicPr>
          <p:nvPr/>
        </p:nvPicPr>
        <p:blipFill>
          <a:blip r:embed="rId2"/>
          <a:stretch>
            <a:fillRect/>
          </a:stretch>
        </p:blipFill>
        <p:spPr>
          <a:xfrm>
            <a:off x="263723" y="4197350"/>
            <a:ext cx="6740327" cy="2114844"/>
          </a:xfrm>
          <a:prstGeom prst="rect">
            <a:avLst/>
          </a:prstGeom>
        </p:spPr>
      </p:pic>
      <p:pic>
        <p:nvPicPr>
          <p:cNvPr id="7" name="Picture 6">
            <a:extLst>
              <a:ext uri="{FF2B5EF4-FFF2-40B4-BE49-F238E27FC236}">
                <a16:creationId xmlns:a16="http://schemas.microsoft.com/office/drawing/2014/main" id="{AB601070-9C3C-4B1B-94E4-326FAA7BB40F}"/>
              </a:ext>
            </a:extLst>
          </p:cNvPr>
          <p:cNvPicPr>
            <a:picLocks noChangeAspect="1"/>
          </p:cNvPicPr>
          <p:nvPr/>
        </p:nvPicPr>
        <p:blipFill rotWithShape="1">
          <a:blip r:embed="rId3"/>
          <a:srcRect r="56120"/>
          <a:stretch/>
        </p:blipFill>
        <p:spPr>
          <a:xfrm>
            <a:off x="7004050" y="1238250"/>
            <a:ext cx="4497510" cy="5413309"/>
          </a:xfrm>
          <a:prstGeom prst="rect">
            <a:avLst/>
          </a:prstGeom>
        </p:spPr>
      </p:pic>
      <p:sp>
        <p:nvSpPr>
          <p:cNvPr id="11" name="TextBox 10">
            <a:extLst>
              <a:ext uri="{FF2B5EF4-FFF2-40B4-BE49-F238E27FC236}">
                <a16:creationId xmlns:a16="http://schemas.microsoft.com/office/drawing/2014/main" id="{D148863A-041F-412D-A88A-D1846C54FC36}"/>
              </a:ext>
            </a:extLst>
          </p:cNvPr>
          <p:cNvSpPr txBox="1"/>
          <p:nvPr/>
        </p:nvSpPr>
        <p:spPr>
          <a:xfrm>
            <a:off x="590550" y="1035050"/>
            <a:ext cx="5886450" cy="1938992"/>
          </a:xfrm>
          <a:prstGeom prst="rect">
            <a:avLst/>
          </a:prstGeom>
          <a:noFill/>
        </p:spPr>
        <p:txBody>
          <a:bodyPr wrap="square" rtlCol="0">
            <a:spAutoFit/>
          </a:bodyPr>
          <a:lstStyle/>
          <a:p>
            <a:r>
              <a:rPr lang="en-US" sz="2400" dirty="0"/>
              <a:t>User experience objectives</a:t>
            </a:r>
          </a:p>
          <a:p>
            <a:pPr marL="285750" indent="-285750">
              <a:buFontTx/>
              <a:buChar char="-"/>
            </a:pPr>
            <a:r>
              <a:rPr lang="en-US" i="1" dirty="0"/>
              <a:t>Give what they want.</a:t>
            </a:r>
          </a:p>
          <a:p>
            <a:pPr marL="285750" indent="-285750">
              <a:buFontTx/>
              <a:buChar char="-"/>
            </a:pPr>
            <a:r>
              <a:rPr lang="en-US" i="1" dirty="0"/>
              <a:t>User must not have to think.</a:t>
            </a:r>
          </a:p>
          <a:p>
            <a:pPr marL="285750" indent="-285750">
              <a:buFontTx/>
              <a:buChar char="-"/>
            </a:pPr>
            <a:endParaRPr lang="en-US" dirty="0"/>
          </a:p>
          <a:p>
            <a:r>
              <a:rPr lang="en-US" sz="2400" dirty="0"/>
              <a:t>Approach</a:t>
            </a:r>
          </a:p>
          <a:p>
            <a:r>
              <a:rPr lang="en-US" dirty="0"/>
              <a:t>Mimic the Surgical Vision process/templates </a:t>
            </a:r>
            <a:r>
              <a:rPr lang="en-US" i="1" dirty="0"/>
              <a:t>as-is</a:t>
            </a:r>
            <a:r>
              <a:rPr lang="en-US" dirty="0"/>
              <a:t>.</a:t>
            </a:r>
          </a:p>
        </p:txBody>
      </p:sp>
      <p:sp>
        <p:nvSpPr>
          <p:cNvPr id="12" name="TextBox 11">
            <a:extLst>
              <a:ext uri="{FF2B5EF4-FFF2-40B4-BE49-F238E27FC236}">
                <a16:creationId xmlns:a16="http://schemas.microsoft.com/office/drawing/2014/main" id="{A34A57DA-3AB2-476A-AEBB-CFF5F72149C9}"/>
              </a:ext>
            </a:extLst>
          </p:cNvPr>
          <p:cNvSpPr txBox="1"/>
          <p:nvPr/>
        </p:nvSpPr>
        <p:spPr>
          <a:xfrm>
            <a:off x="7999107" y="939800"/>
            <a:ext cx="2507395" cy="369332"/>
          </a:xfrm>
          <a:prstGeom prst="rect">
            <a:avLst/>
          </a:prstGeom>
          <a:noFill/>
        </p:spPr>
        <p:txBody>
          <a:bodyPr wrap="square" rtlCol="0">
            <a:spAutoFit/>
          </a:bodyPr>
          <a:lstStyle/>
          <a:p>
            <a:pPr algn="ctr"/>
            <a:r>
              <a:rPr lang="en-US" b="1" dirty="0"/>
              <a:t>Polarion Screenshot</a:t>
            </a:r>
          </a:p>
        </p:txBody>
      </p:sp>
      <p:sp>
        <p:nvSpPr>
          <p:cNvPr id="13" name="TextBox 12">
            <a:extLst>
              <a:ext uri="{FF2B5EF4-FFF2-40B4-BE49-F238E27FC236}">
                <a16:creationId xmlns:a16="http://schemas.microsoft.com/office/drawing/2014/main" id="{C83E6342-FD67-431C-A5C8-49D7A6677298}"/>
              </a:ext>
            </a:extLst>
          </p:cNvPr>
          <p:cNvSpPr txBox="1"/>
          <p:nvPr/>
        </p:nvSpPr>
        <p:spPr>
          <a:xfrm>
            <a:off x="2013891" y="3828018"/>
            <a:ext cx="3239989" cy="369332"/>
          </a:xfrm>
          <a:prstGeom prst="rect">
            <a:avLst/>
          </a:prstGeom>
          <a:noFill/>
        </p:spPr>
        <p:txBody>
          <a:bodyPr wrap="square" rtlCol="0">
            <a:spAutoFit/>
          </a:bodyPr>
          <a:lstStyle/>
          <a:p>
            <a:pPr algn="ctr"/>
            <a:r>
              <a:rPr lang="en-US" b="1" dirty="0"/>
              <a:t>JJSV Template Screenshot</a:t>
            </a:r>
          </a:p>
        </p:txBody>
      </p:sp>
    </p:spTree>
    <p:extLst>
      <p:ext uri="{BB962C8B-B14F-4D97-AF65-F5344CB8AC3E}">
        <p14:creationId xmlns:p14="http://schemas.microsoft.com/office/powerpoint/2010/main" val="37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8BA6-6962-4C37-84A6-B8FEA6E20D4B}"/>
              </a:ext>
            </a:extLst>
          </p:cNvPr>
          <p:cNvSpPr>
            <a:spLocks noGrp="1"/>
          </p:cNvSpPr>
          <p:nvPr>
            <p:ph type="title"/>
          </p:nvPr>
        </p:nvSpPr>
        <p:spPr>
          <a:xfrm>
            <a:off x="543812" y="345597"/>
            <a:ext cx="10886187" cy="938917"/>
          </a:xfrm>
        </p:spPr>
        <p:txBody>
          <a:bodyPr/>
          <a:lstStyle/>
          <a:p>
            <a:r>
              <a:rPr lang="en-US"/>
              <a:t>Creation of PRTM</a:t>
            </a:r>
          </a:p>
        </p:txBody>
      </p:sp>
      <p:graphicFrame>
        <p:nvGraphicFramePr>
          <p:cNvPr id="4" name="Content Placeholder 3">
            <a:extLst>
              <a:ext uri="{FF2B5EF4-FFF2-40B4-BE49-F238E27FC236}">
                <a16:creationId xmlns:a16="http://schemas.microsoft.com/office/drawing/2014/main" id="{6F95AC11-9042-4BC2-91B3-D4EC5DD22E5B}"/>
              </a:ext>
            </a:extLst>
          </p:cNvPr>
          <p:cNvGraphicFramePr>
            <a:graphicFrameLocks noGrp="1"/>
          </p:cNvGraphicFramePr>
          <p:nvPr>
            <p:ph idx="1"/>
            <p:extLst>
              <p:ext uri="{D42A27DB-BD31-4B8C-83A1-F6EECF244321}">
                <p14:modId xmlns:p14="http://schemas.microsoft.com/office/powerpoint/2010/main" val="2622794755"/>
              </p:ext>
            </p:extLst>
          </p:nvPr>
        </p:nvGraphicFramePr>
        <p:xfrm>
          <a:off x="2055746" y="1176870"/>
          <a:ext cx="10886187" cy="4944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4B4546D9-0E76-4EB3-96A3-5AF381A21046}"/>
              </a:ext>
            </a:extLst>
          </p:cNvPr>
          <p:cNvGrpSpPr/>
          <p:nvPr/>
        </p:nvGrpSpPr>
        <p:grpSpPr>
          <a:xfrm>
            <a:off x="1926771" y="1621971"/>
            <a:ext cx="1872343" cy="1726758"/>
            <a:chOff x="3239357" y="3076059"/>
            <a:chExt cx="1651322" cy="1651330"/>
          </a:xfrm>
        </p:grpSpPr>
        <p:sp>
          <p:nvSpPr>
            <p:cNvPr id="6" name="Oval 5">
              <a:extLst>
                <a:ext uri="{FF2B5EF4-FFF2-40B4-BE49-F238E27FC236}">
                  <a16:creationId xmlns:a16="http://schemas.microsoft.com/office/drawing/2014/main" id="{8C8B57DE-F7EF-445D-8007-E1329A806EA3}"/>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a:extLst>
                <a:ext uri="{FF2B5EF4-FFF2-40B4-BE49-F238E27FC236}">
                  <a16:creationId xmlns:a16="http://schemas.microsoft.com/office/drawing/2014/main" id="{A94FC605-4269-4CEB-BF03-D6615F322B10}"/>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Subsystem Requirement</a:t>
              </a:r>
            </a:p>
          </p:txBody>
        </p:sp>
      </p:grpSp>
      <p:grpSp>
        <p:nvGrpSpPr>
          <p:cNvPr id="8" name="Group 7">
            <a:extLst>
              <a:ext uri="{FF2B5EF4-FFF2-40B4-BE49-F238E27FC236}">
                <a16:creationId xmlns:a16="http://schemas.microsoft.com/office/drawing/2014/main" id="{4818C90D-BC82-4F8C-B2D5-618D12838262}"/>
              </a:ext>
            </a:extLst>
          </p:cNvPr>
          <p:cNvGrpSpPr/>
          <p:nvPr/>
        </p:nvGrpSpPr>
        <p:grpSpPr>
          <a:xfrm>
            <a:off x="1717886" y="3396342"/>
            <a:ext cx="1872343" cy="1726758"/>
            <a:chOff x="3239357" y="3076059"/>
            <a:chExt cx="1651322" cy="1651330"/>
          </a:xfrm>
        </p:grpSpPr>
        <p:sp>
          <p:nvSpPr>
            <p:cNvPr id="9" name="Oval 8">
              <a:extLst>
                <a:ext uri="{FF2B5EF4-FFF2-40B4-BE49-F238E27FC236}">
                  <a16:creationId xmlns:a16="http://schemas.microsoft.com/office/drawing/2014/main" id="{44F4C11D-FE3C-47EF-BA98-C4F97E63D303}"/>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 name="Oval 4">
              <a:extLst>
                <a:ext uri="{FF2B5EF4-FFF2-40B4-BE49-F238E27FC236}">
                  <a16:creationId xmlns:a16="http://schemas.microsoft.com/office/drawing/2014/main" id="{C62DCE6A-0A53-4C24-86CF-5C054552FAE5}"/>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Verification protocol/plan/report</a:t>
              </a:r>
            </a:p>
          </p:txBody>
        </p:sp>
      </p:grpSp>
      <p:grpSp>
        <p:nvGrpSpPr>
          <p:cNvPr id="11" name="Group 10">
            <a:extLst>
              <a:ext uri="{FF2B5EF4-FFF2-40B4-BE49-F238E27FC236}">
                <a16:creationId xmlns:a16="http://schemas.microsoft.com/office/drawing/2014/main" id="{9FD7C198-99A6-4BD8-AD19-A8A6F47C3E75}"/>
              </a:ext>
            </a:extLst>
          </p:cNvPr>
          <p:cNvGrpSpPr/>
          <p:nvPr/>
        </p:nvGrpSpPr>
        <p:grpSpPr>
          <a:xfrm>
            <a:off x="191527" y="2397712"/>
            <a:ext cx="1872343" cy="1726758"/>
            <a:chOff x="3239357" y="3076059"/>
            <a:chExt cx="1651322" cy="1651330"/>
          </a:xfrm>
        </p:grpSpPr>
        <p:sp>
          <p:nvSpPr>
            <p:cNvPr id="12" name="Oval 11">
              <a:extLst>
                <a:ext uri="{FF2B5EF4-FFF2-40B4-BE49-F238E27FC236}">
                  <a16:creationId xmlns:a16="http://schemas.microsoft.com/office/drawing/2014/main" id="{84372E56-ECCF-4B7B-8D3A-F79B5203251E}"/>
                </a:ext>
              </a:extLst>
            </p:cNvPr>
            <p:cNvSpPr/>
            <p:nvPr/>
          </p:nvSpPr>
          <p:spPr>
            <a:xfrm>
              <a:off x="3239357" y="3076059"/>
              <a:ext cx="1651322" cy="16513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4">
              <a:extLst>
                <a:ext uri="{FF2B5EF4-FFF2-40B4-BE49-F238E27FC236}">
                  <a16:creationId xmlns:a16="http://schemas.microsoft.com/office/drawing/2014/main" id="{FED09C36-4BB9-4729-B4DB-1CCA6B740B63}"/>
                </a:ext>
              </a:extLst>
            </p:cNvPr>
            <p:cNvSpPr txBox="1"/>
            <p:nvPr/>
          </p:nvSpPr>
          <p:spPr>
            <a:xfrm>
              <a:off x="3481188" y="3317891"/>
              <a:ext cx="1167660" cy="116766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Validation protocol/plan/report</a:t>
              </a:r>
            </a:p>
          </p:txBody>
        </p:sp>
      </p:grpSp>
      <p:sp>
        <p:nvSpPr>
          <p:cNvPr id="14" name="Oval 13">
            <a:extLst>
              <a:ext uri="{FF2B5EF4-FFF2-40B4-BE49-F238E27FC236}">
                <a16:creationId xmlns:a16="http://schemas.microsoft.com/office/drawing/2014/main" id="{69E3221D-E223-4CCE-8762-C46AFE85A482}"/>
              </a:ext>
            </a:extLst>
          </p:cNvPr>
          <p:cNvSpPr/>
          <p:nvPr/>
        </p:nvSpPr>
        <p:spPr>
          <a:xfrm>
            <a:off x="3694672" y="3039457"/>
            <a:ext cx="389492" cy="389543"/>
          </a:xfrm>
          <a:prstGeom prst="ellipse">
            <a:avLst/>
          </a:prstGeom>
          <a:solidFill>
            <a:schemeClr val="bg1">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TextBox 15">
            <a:extLst>
              <a:ext uri="{FF2B5EF4-FFF2-40B4-BE49-F238E27FC236}">
                <a16:creationId xmlns:a16="http://schemas.microsoft.com/office/drawing/2014/main" id="{1D16B5A3-040E-4320-9840-B7F7746E5FCE}"/>
              </a:ext>
            </a:extLst>
          </p:cNvPr>
          <p:cNvSpPr txBox="1"/>
          <p:nvPr/>
        </p:nvSpPr>
        <p:spPr>
          <a:xfrm>
            <a:off x="10352046" y="1336386"/>
            <a:ext cx="1611416" cy="369332"/>
          </a:xfrm>
          <a:prstGeom prst="rect">
            <a:avLst/>
          </a:prstGeom>
          <a:noFill/>
        </p:spPr>
        <p:txBody>
          <a:bodyPr wrap="square" rtlCol="0">
            <a:spAutoFit/>
          </a:bodyPr>
          <a:lstStyle/>
          <a:p>
            <a:r>
              <a:rPr lang="en-US" b="1">
                <a:solidFill>
                  <a:srgbClr val="002060"/>
                </a:solidFill>
              </a:rPr>
              <a:t>Demo-PRTM</a:t>
            </a:r>
          </a:p>
        </p:txBody>
      </p:sp>
      <p:grpSp>
        <p:nvGrpSpPr>
          <p:cNvPr id="17" name="Group 16">
            <a:extLst>
              <a:ext uri="{FF2B5EF4-FFF2-40B4-BE49-F238E27FC236}">
                <a16:creationId xmlns:a16="http://schemas.microsoft.com/office/drawing/2014/main" id="{EDCBFB00-7443-4FF5-89AD-7EC9E86CCCDD}"/>
              </a:ext>
            </a:extLst>
          </p:cNvPr>
          <p:cNvGrpSpPr/>
          <p:nvPr/>
        </p:nvGrpSpPr>
        <p:grpSpPr>
          <a:xfrm>
            <a:off x="3792643" y="3095851"/>
            <a:ext cx="969887" cy="924852"/>
            <a:chOff x="1534478" y="2907736"/>
            <a:chExt cx="1363223" cy="1363230"/>
          </a:xfrm>
        </p:grpSpPr>
        <p:sp>
          <p:nvSpPr>
            <p:cNvPr id="18" name="Oval 17">
              <a:extLst>
                <a:ext uri="{FF2B5EF4-FFF2-40B4-BE49-F238E27FC236}">
                  <a16:creationId xmlns:a16="http://schemas.microsoft.com/office/drawing/2014/main" id="{B1A4CCE8-DF5C-4E12-9232-7C20CCEFB235}"/>
                </a:ext>
              </a:extLst>
            </p:cNvPr>
            <p:cNvSpPr/>
            <p:nvPr/>
          </p:nvSpPr>
          <p:spPr>
            <a:xfrm>
              <a:off x="1534478" y="2907736"/>
              <a:ext cx="1363223" cy="136323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9" name="Oval 4">
              <a:extLst>
                <a:ext uri="{FF2B5EF4-FFF2-40B4-BE49-F238E27FC236}">
                  <a16:creationId xmlns:a16="http://schemas.microsoft.com/office/drawing/2014/main" id="{51DA4A04-7925-438D-821A-4C6586457992}"/>
                </a:ext>
              </a:extLst>
            </p:cNvPr>
            <p:cNvSpPr txBox="1"/>
            <p:nvPr/>
          </p:nvSpPr>
          <p:spPr>
            <a:xfrm>
              <a:off x="1734117" y="3107376"/>
              <a:ext cx="963945" cy="963950"/>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HDA</a:t>
              </a:r>
            </a:p>
          </p:txBody>
        </p:sp>
      </p:grpSp>
    </p:spTree>
    <p:extLst>
      <p:ext uri="{BB962C8B-B14F-4D97-AF65-F5344CB8AC3E}">
        <p14:creationId xmlns:p14="http://schemas.microsoft.com/office/powerpoint/2010/main" val="3259483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76F2-7BBA-489E-9EF0-29509E1F735D}"/>
              </a:ext>
            </a:extLst>
          </p:cNvPr>
          <p:cNvSpPr>
            <a:spLocks noGrp="1"/>
          </p:cNvSpPr>
          <p:nvPr>
            <p:ph type="title"/>
          </p:nvPr>
        </p:nvSpPr>
        <p:spPr>
          <a:xfrm>
            <a:off x="83392" y="49315"/>
            <a:ext cx="11813044" cy="478972"/>
          </a:xfrm>
        </p:spPr>
        <p:txBody>
          <a:bodyPr/>
          <a:lstStyle/>
          <a:p>
            <a:r>
              <a:rPr lang="en-US" sz="3600"/>
              <a:t>Polarion process- Tentative transition plan </a:t>
            </a:r>
          </a:p>
        </p:txBody>
      </p:sp>
      <p:graphicFrame>
        <p:nvGraphicFramePr>
          <p:cNvPr id="4" name="Diagram 3">
            <a:extLst>
              <a:ext uri="{FF2B5EF4-FFF2-40B4-BE49-F238E27FC236}">
                <a16:creationId xmlns:a16="http://schemas.microsoft.com/office/drawing/2014/main" id="{E6EA4769-FFE7-42AE-BD6D-CEF2218EDDA3}"/>
              </a:ext>
            </a:extLst>
          </p:cNvPr>
          <p:cNvGraphicFramePr/>
          <p:nvPr>
            <p:extLst>
              <p:ext uri="{D42A27DB-BD31-4B8C-83A1-F6EECF244321}">
                <p14:modId xmlns:p14="http://schemas.microsoft.com/office/powerpoint/2010/main" val="44729549"/>
              </p:ext>
            </p:extLst>
          </p:nvPr>
        </p:nvGraphicFramePr>
        <p:xfrm>
          <a:off x="1821607" y="261258"/>
          <a:ext cx="10287000" cy="659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D5C321E4-EA7A-4F96-84CB-B4E6FA768C2D}"/>
              </a:ext>
            </a:extLst>
          </p:cNvPr>
          <p:cNvSpPr/>
          <p:nvPr/>
        </p:nvSpPr>
        <p:spPr>
          <a:xfrm>
            <a:off x="6230321" y="629089"/>
            <a:ext cx="1469572" cy="4789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7657C15-F198-4CC1-A856-FB47ABF0A99E}"/>
              </a:ext>
            </a:extLst>
          </p:cNvPr>
          <p:cNvSpPr/>
          <p:nvPr/>
        </p:nvSpPr>
        <p:spPr>
          <a:xfrm>
            <a:off x="1451813" y="5038008"/>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3CA508E-D94B-4494-92E0-C7D0DF837631}"/>
              </a:ext>
            </a:extLst>
          </p:cNvPr>
          <p:cNvSpPr/>
          <p:nvPr/>
        </p:nvSpPr>
        <p:spPr>
          <a:xfrm>
            <a:off x="8594949" y="5038008"/>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212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444DC6-4272-4177-889F-A367A06F64F1}"/>
              </a:ext>
            </a:extLst>
          </p:cNvPr>
          <p:cNvSpPr>
            <a:spLocks noGrp="1"/>
          </p:cNvSpPr>
          <p:nvPr>
            <p:ph type="body" sz="quarter" idx="10"/>
          </p:nvPr>
        </p:nvSpPr>
        <p:spPr>
          <a:xfrm>
            <a:off x="424068" y="1600866"/>
            <a:ext cx="9652439" cy="1828134"/>
          </a:xfrm>
        </p:spPr>
        <p:txBody>
          <a:bodyPr/>
          <a:lstStyle/>
          <a:p>
            <a:r>
              <a:rPr lang="en-US"/>
              <a:t>Validation</a:t>
            </a:r>
          </a:p>
        </p:txBody>
      </p:sp>
    </p:spTree>
    <p:extLst>
      <p:ext uri="{BB962C8B-B14F-4D97-AF65-F5344CB8AC3E}">
        <p14:creationId xmlns:p14="http://schemas.microsoft.com/office/powerpoint/2010/main" val="130714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1DC88-E80D-48A2-B378-81FB28BFA54E}"/>
              </a:ext>
            </a:extLst>
          </p:cNvPr>
          <p:cNvSpPr>
            <a:spLocks noGrp="1"/>
          </p:cNvSpPr>
          <p:nvPr>
            <p:ph type="title"/>
          </p:nvPr>
        </p:nvSpPr>
        <p:spPr>
          <a:xfrm>
            <a:off x="557498" y="232053"/>
            <a:ext cx="5843380" cy="477425"/>
          </a:xfrm>
        </p:spPr>
        <p:txBody>
          <a:bodyPr anchor="ctr"/>
          <a:lstStyle/>
          <a:p>
            <a:r>
              <a:rPr lang="en-US"/>
              <a:t>Validation approach</a:t>
            </a:r>
          </a:p>
        </p:txBody>
      </p:sp>
      <p:graphicFrame>
        <p:nvGraphicFramePr>
          <p:cNvPr id="2" name="Diagram 1">
            <a:extLst>
              <a:ext uri="{FF2B5EF4-FFF2-40B4-BE49-F238E27FC236}">
                <a16:creationId xmlns:a16="http://schemas.microsoft.com/office/drawing/2014/main" id="{BA565E7A-E2BB-45FF-9CC5-74C4C4A9CC56}"/>
              </a:ext>
            </a:extLst>
          </p:cNvPr>
          <p:cNvGraphicFramePr/>
          <p:nvPr>
            <p:extLst>
              <p:ext uri="{D42A27DB-BD31-4B8C-83A1-F6EECF244321}">
                <p14:modId xmlns:p14="http://schemas.microsoft.com/office/powerpoint/2010/main" val="3804160210"/>
              </p:ext>
            </p:extLst>
          </p:nvPr>
        </p:nvGraphicFramePr>
        <p:xfrm>
          <a:off x="4362245" y="86805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9">
            <a:extLst>
              <a:ext uri="{FF2B5EF4-FFF2-40B4-BE49-F238E27FC236}">
                <a16:creationId xmlns:a16="http://schemas.microsoft.com/office/drawing/2014/main" id="{F8F96B37-51ED-4686-81F6-D81CFB5C99EC}"/>
              </a:ext>
            </a:extLst>
          </p:cNvPr>
          <p:cNvSpPr txBox="1">
            <a:spLocks/>
          </p:cNvSpPr>
          <p:nvPr/>
        </p:nvSpPr>
        <p:spPr>
          <a:xfrm>
            <a:off x="557499" y="1035347"/>
            <a:ext cx="4270140" cy="2012653"/>
          </a:xfrm>
          <a:prstGeom prst="rect">
            <a:avLst/>
          </a:prstGeom>
        </p:spPr>
        <p:txBody>
          <a:bodyPr vert="horz" lIns="91440" tIns="45720" rIns="91440" bIns="45720" rtlCol="0">
            <a:noAutofit/>
          </a:bodyPr>
          <a:lst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0" indent="0">
              <a:buFont typeface="Arial" charset="0"/>
              <a:buNone/>
            </a:pPr>
            <a:r>
              <a:rPr lang="en-US" b="1"/>
              <a:t>Completed by Dave and Siemens Team</a:t>
            </a:r>
            <a:r>
              <a:rPr lang="en-US"/>
              <a:t>.</a:t>
            </a:r>
          </a:p>
          <a:p>
            <a:pPr marL="0" indent="0">
              <a:buFont typeface="Arial" charset="0"/>
              <a:buNone/>
            </a:pPr>
            <a:r>
              <a:rPr lang="en-US"/>
              <a:t>Scope include but not limited to-</a:t>
            </a:r>
          </a:p>
          <a:p>
            <a:r>
              <a:rPr lang="en-US"/>
              <a:t>Server data back up</a:t>
            </a:r>
          </a:p>
          <a:p>
            <a:r>
              <a:rPr lang="en-US"/>
              <a:t>Disaster recovery processes/ requirements</a:t>
            </a:r>
          </a:p>
          <a:p>
            <a:r>
              <a:rPr lang="en-US"/>
              <a:t>Security management login testing/security breach etc.</a:t>
            </a:r>
          </a:p>
          <a:p>
            <a:pPr marL="0" indent="0">
              <a:buFont typeface="Arial" charset="0"/>
              <a:buNone/>
            </a:pPr>
            <a:endParaRPr lang="en-US"/>
          </a:p>
          <a:p>
            <a:pPr marL="0" indent="0">
              <a:buFont typeface="Arial" charset="0"/>
              <a:buNone/>
            </a:pPr>
            <a:endParaRPr lang="en-US"/>
          </a:p>
          <a:p>
            <a:pPr marL="0" indent="0">
              <a:buFont typeface="Arial" charset="0"/>
              <a:buNone/>
            </a:pPr>
            <a:endParaRPr lang="en-US"/>
          </a:p>
          <a:p>
            <a:pPr marL="0" indent="0">
              <a:buFont typeface="Arial" charset="0"/>
              <a:buNone/>
            </a:pPr>
            <a:r>
              <a:rPr lang="en-US"/>
              <a:t> </a:t>
            </a:r>
          </a:p>
        </p:txBody>
      </p:sp>
      <p:sp>
        <p:nvSpPr>
          <p:cNvPr id="14" name="Content Placeholder 9">
            <a:extLst>
              <a:ext uri="{FF2B5EF4-FFF2-40B4-BE49-F238E27FC236}">
                <a16:creationId xmlns:a16="http://schemas.microsoft.com/office/drawing/2014/main" id="{AAD7925E-8F25-4CAE-897B-2D59C94A42F8}"/>
              </a:ext>
            </a:extLst>
          </p:cNvPr>
          <p:cNvSpPr txBox="1">
            <a:spLocks/>
          </p:cNvSpPr>
          <p:nvPr/>
        </p:nvSpPr>
        <p:spPr>
          <a:xfrm>
            <a:off x="557499" y="4245902"/>
            <a:ext cx="4270140" cy="2316080"/>
          </a:xfrm>
          <a:prstGeom prst="rect">
            <a:avLst/>
          </a:prstGeom>
        </p:spPr>
        <p:txBody>
          <a:bodyPr vert="horz" lIns="91440" tIns="45720" rIns="91440" bIns="45720" rtlCol="0">
            <a:noAutofit/>
          </a:bodyPr>
          <a:lstStyle>
            <a:lvl1pPr marL="119063" indent="-119063" algn="l" defTabSz="685166" rtl="0" eaLnBrk="1" latinLnBrk="0" hangingPunct="1">
              <a:lnSpc>
                <a:spcPct val="90000"/>
              </a:lnSpc>
              <a:spcBef>
                <a:spcPts val="749"/>
              </a:spcBef>
              <a:buClrTx/>
              <a:buSzPct val="100000"/>
              <a:buFont typeface="Arial" charset="0"/>
              <a:buChar char="•"/>
              <a:tabLst/>
              <a:defRPr sz="1600" b="0" kern="1200">
                <a:solidFill>
                  <a:schemeClr val="tx1"/>
                </a:solidFill>
                <a:latin typeface="Arial" charset="0"/>
                <a:ea typeface="Arial" charset="0"/>
                <a:cs typeface="Arial" charset="0"/>
              </a:defRPr>
            </a:lvl1pPr>
            <a:lvl2pPr marL="285486" indent="-14274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2pPr>
            <a:lvl3pPr marL="428228"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3pPr>
            <a:lvl4pPr marL="602692" indent="-10309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4pPr>
            <a:lvl5pPr marL="785086" indent="-111023" algn="l" defTabSz="685166" rtl="0" eaLnBrk="1" latinLnBrk="0" hangingPunct="1">
              <a:lnSpc>
                <a:spcPct val="90000"/>
              </a:lnSpc>
              <a:spcBef>
                <a:spcPts val="375"/>
              </a:spcBef>
              <a:buClr>
                <a:srgbClr val="89B7BD"/>
              </a:buClr>
              <a:buFont typeface="Arial" panose="020B0604020202020204" pitchFamily="34" charset="0"/>
              <a:buChar char="•"/>
              <a:tabLst/>
              <a:defRPr sz="1124" kern="1200">
                <a:solidFill>
                  <a:schemeClr val="accent4"/>
                </a:solidFill>
                <a:latin typeface="Arial" charset="0"/>
                <a:ea typeface="Arial" charset="0"/>
                <a:cs typeface="Arial" charset="0"/>
              </a:defRPr>
            </a:lvl5pPr>
            <a:lvl6pPr marL="1884206"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788"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371"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954" indent="-171292" algn="l" defTabSz="68516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0" indent="0">
              <a:buFont typeface="Arial" charset="0"/>
              <a:buNone/>
            </a:pPr>
            <a:r>
              <a:rPr lang="en-US" b="1"/>
              <a:t>Completed by Danny and TCS Team.</a:t>
            </a:r>
          </a:p>
          <a:p>
            <a:pPr marL="0" indent="0">
              <a:buNone/>
            </a:pPr>
            <a:r>
              <a:rPr lang="en-US"/>
              <a:t>Scope include but not limited to-</a:t>
            </a:r>
          </a:p>
          <a:p>
            <a:r>
              <a:rPr lang="en-US"/>
              <a:t>Work items fields</a:t>
            </a:r>
          </a:p>
          <a:p>
            <a:r>
              <a:rPr lang="en-US"/>
              <a:t>Reports </a:t>
            </a:r>
          </a:p>
          <a:p>
            <a:r>
              <a:rPr lang="en-US"/>
              <a:t>Banner page set-up</a:t>
            </a:r>
          </a:p>
          <a:p>
            <a:r>
              <a:rPr lang="en-US"/>
              <a:t>QMS Procedures/Work instructions/training</a:t>
            </a:r>
          </a:p>
          <a:p>
            <a:r>
              <a:rPr lang="en-US"/>
              <a:t>User Acceptance Testing</a:t>
            </a:r>
          </a:p>
          <a:p>
            <a:pPr marL="0" indent="0">
              <a:buFont typeface="Arial" charset="0"/>
              <a:buNone/>
            </a:pPr>
            <a:endParaRPr lang="en-US"/>
          </a:p>
        </p:txBody>
      </p:sp>
    </p:spTree>
    <p:extLst>
      <p:ext uri="{BB962C8B-B14F-4D97-AF65-F5344CB8AC3E}">
        <p14:creationId xmlns:p14="http://schemas.microsoft.com/office/powerpoint/2010/main" val="3867360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90801-D015-43F5-9856-5FDD9CD0CF31}"/>
              </a:ext>
            </a:extLst>
          </p:cNvPr>
          <p:cNvSpPr>
            <a:spLocks noGrp="1"/>
          </p:cNvSpPr>
          <p:nvPr>
            <p:ph type="title"/>
          </p:nvPr>
        </p:nvSpPr>
        <p:spPr>
          <a:xfrm>
            <a:off x="430306" y="115641"/>
            <a:ext cx="6982847" cy="854944"/>
          </a:xfrm>
        </p:spPr>
        <p:txBody>
          <a:bodyPr/>
          <a:lstStyle/>
          <a:p>
            <a:r>
              <a:rPr lang="en-US"/>
              <a:t>Outline</a:t>
            </a:r>
          </a:p>
        </p:txBody>
      </p:sp>
      <p:sp>
        <p:nvSpPr>
          <p:cNvPr id="3" name="Content Placeholder 2">
            <a:extLst>
              <a:ext uri="{FF2B5EF4-FFF2-40B4-BE49-F238E27FC236}">
                <a16:creationId xmlns:a16="http://schemas.microsoft.com/office/drawing/2014/main" id="{A275104C-AF74-4AE1-84E3-615000F267C1}"/>
              </a:ext>
            </a:extLst>
          </p:cNvPr>
          <p:cNvSpPr>
            <a:spLocks noGrp="1"/>
          </p:cNvSpPr>
          <p:nvPr>
            <p:ph idx="1"/>
          </p:nvPr>
        </p:nvSpPr>
        <p:spPr>
          <a:xfrm>
            <a:off x="430306" y="970585"/>
            <a:ext cx="11394141" cy="5171299"/>
          </a:xfrm>
        </p:spPr>
        <p:txBody>
          <a:bodyPr>
            <a:noAutofit/>
          </a:bodyPr>
          <a:lstStyle/>
          <a:p>
            <a:pPr marL="461963" indent="-461963">
              <a:buFont typeface="Wingdings" panose="05000000000000000000" pitchFamily="2" charset="2"/>
              <a:buChar char="q"/>
            </a:pPr>
            <a:r>
              <a:rPr lang="en-US" sz="2800"/>
              <a:t>Fundamentals </a:t>
            </a:r>
            <a:r>
              <a:rPr lang="en-US" sz="1800"/>
              <a:t>5-10 min</a:t>
            </a:r>
          </a:p>
          <a:p>
            <a:pPr marL="688975" lvl="1" indent="-227013">
              <a:buClr>
                <a:schemeClr val="tx1"/>
              </a:buClr>
            </a:pPr>
            <a:r>
              <a:rPr lang="en-US" sz="2400">
                <a:solidFill>
                  <a:schemeClr val="tx1"/>
                </a:solidFill>
              </a:rPr>
              <a:t>Polarion data objects</a:t>
            </a:r>
          </a:p>
          <a:p>
            <a:pPr marL="688975" lvl="1" indent="-227013">
              <a:buClr>
                <a:schemeClr val="tx1"/>
              </a:buClr>
            </a:pPr>
            <a:r>
              <a:rPr lang="en-US" sz="2400">
                <a:solidFill>
                  <a:schemeClr val="tx1"/>
                </a:solidFill>
              </a:rPr>
              <a:t>High level process definition</a:t>
            </a:r>
            <a:endParaRPr lang="en-US" sz="400"/>
          </a:p>
          <a:p>
            <a:pPr marL="461963" indent="-461963">
              <a:buFont typeface="Wingdings" panose="05000000000000000000" pitchFamily="2" charset="2"/>
              <a:buChar char="q"/>
            </a:pPr>
            <a:r>
              <a:rPr lang="en-US" sz="2800"/>
              <a:t>Surgical Vision deliverables vs Polarion Data model </a:t>
            </a:r>
            <a:r>
              <a:rPr lang="en-US" sz="1800"/>
              <a:t>20-30 min</a:t>
            </a:r>
          </a:p>
          <a:p>
            <a:pPr marL="688975" lvl="1" indent="-227013">
              <a:buClr>
                <a:schemeClr val="tx1"/>
              </a:buClr>
            </a:pPr>
            <a:r>
              <a:rPr lang="en-US" sz="2400">
                <a:solidFill>
                  <a:schemeClr val="tx1"/>
                </a:solidFill>
              </a:rPr>
              <a:t>Surgical Vision deliverables </a:t>
            </a:r>
            <a:r>
              <a:rPr lang="en-US" sz="2400">
                <a:solidFill>
                  <a:schemeClr val="tx1"/>
                </a:solidFill>
                <a:sym typeface="Wingdings" panose="05000000000000000000" pitchFamily="2" charset="2"/>
              </a:rPr>
              <a:t> Polarion</a:t>
            </a:r>
            <a:r>
              <a:rPr lang="en-US" sz="2400">
                <a:solidFill>
                  <a:schemeClr val="tx1"/>
                </a:solidFill>
              </a:rPr>
              <a:t> data model</a:t>
            </a:r>
          </a:p>
          <a:p>
            <a:pPr marL="688975" lvl="1" indent="-227013">
              <a:buClr>
                <a:schemeClr val="tx1"/>
              </a:buClr>
            </a:pPr>
            <a:r>
              <a:rPr lang="en-US" sz="2400">
                <a:solidFill>
                  <a:schemeClr val="tx1"/>
                </a:solidFill>
              </a:rPr>
              <a:t>Discussion on Polarion deliverables</a:t>
            </a:r>
          </a:p>
          <a:p>
            <a:pPr marL="461963" lvl="1" indent="-461963">
              <a:spcBef>
                <a:spcPts val="749"/>
              </a:spcBef>
              <a:buClrTx/>
              <a:buSzPct val="100000"/>
              <a:buFont typeface="Wingdings" panose="05000000000000000000" pitchFamily="2" charset="2"/>
              <a:buChar char="q"/>
            </a:pPr>
            <a:r>
              <a:rPr lang="en-US" sz="2800">
                <a:solidFill>
                  <a:schemeClr val="tx1"/>
                </a:solidFill>
              </a:rPr>
              <a:t>User interaction with Polarion </a:t>
            </a:r>
            <a:r>
              <a:rPr lang="en-US" sz="1800">
                <a:solidFill>
                  <a:schemeClr val="tx1"/>
                </a:solidFill>
              </a:rPr>
              <a:t>30-40 min</a:t>
            </a:r>
          </a:p>
          <a:p>
            <a:pPr marL="688975" lvl="1" indent="-227013">
              <a:buClr>
                <a:schemeClr val="tx1"/>
              </a:buClr>
              <a:buSzPct val="100000"/>
            </a:pPr>
            <a:r>
              <a:rPr lang="en-US" sz="2400">
                <a:solidFill>
                  <a:schemeClr val="tx1"/>
                </a:solidFill>
              </a:rPr>
              <a:t>Demo- “How to use Polarion to generate the JJSV deliverables?”</a:t>
            </a:r>
          </a:p>
          <a:p>
            <a:pPr marL="461963" lvl="1" indent="-461963">
              <a:spcBef>
                <a:spcPts val="749"/>
              </a:spcBef>
              <a:buClrTx/>
              <a:buSzPct val="100000"/>
              <a:buFont typeface="Wingdings" panose="05000000000000000000" pitchFamily="2" charset="2"/>
              <a:buChar char="q"/>
            </a:pPr>
            <a:r>
              <a:rPr lang="en-US" sz="2800">
                <a:solidFill>
                  <a:schemeClr val="tx1"/>
                </a:solidFill>
              </a:rPr>
              <a:t>Validation </a:t>
            </a:r>
          </a:p>
          <a:p>
            <a:pPr marL="688975" lvl="1" indent="-227013">
              <a:buClr>
                <a:schemeClr val="tx1"/>
              </a:buClr>
              <a:buSzPct val="100000"/>
            </a:pPr>
            <a:r>
              <a:rPr lang="en-US" sz="2400">
                <a:solidFill>
                  <a:schemeClr val="tx1"/>
                </a:solidFill>
              </a:rPr>
              <a:t>Approach for Vision configuration</a:t>
            </a:r>
          </a:p>
          <a:p>
            <a:pPr marL="688975" lvl="1" indent="-227013">
              <a:buClr>
                <a:schemeClr val="tx1"/>
              </a:buClr>
              <a:buSzPct val="100000"/>
            </a:pPr>
            <a:r>
              <a:rPr lang="en-US" sz="2400">
                <a:solidFill>
                  <a:schemeClr val="tx1"/>
                </a:solidFill>
              </a:rPr>
              <a:t>Functional specification</a:t>
            </a:r>
          </a:p>
          <a:p>
            <a:pPr marL="688975" lvl="1" indent="-227013">
              <a:buClr>
                <a:schemeClr val="tx1"/>
              </a:buClr>
              <a:buSzPct val="100000"/>
            </a:pPr>
            <a:r>
              <a:rPr lang="en-US" sz="2400">
                <a:solidFill>
                  <a:schemeClr val="tx1"/>
                </a:solidFill>
              </a:rPr>
              <a:t>User Acceptance Testing…</a:t>
            </a:r>
          </a:p>
          <a:p>
            <a:pPr marL="461963" lvl="1" indent="-461963">
              <a:spcBef>
                <a:spcPts val="749"/>
              </a:spcBef>
              <a:buClrTx/>
              <a:buSzPct val="100000"/>
              <a:buFont typeface="Wingdings" panose="05000000000000000000" pitchFamily="2" charset="2"/>
              <a:buChar char="q"/>
            </a:pPr>
            <a:endParaRPr lang="en-US" sz="2400">
              <a:solidFill>
                <a:schemeClr val="tx1"/>
              </a:solidFill>
            </a:endParaRPr>
          </a:p>
          <a:p>
            <a:pPr marL="688975" lvl="1" indent="-227013">
              <a:buClr>
                <a:schemeClr val="tx1"/>
              </a:buClr>
            </a:pPr>
            <a:endParaRPr lang="en-US" sz="2400">
              <a:solidFill>
                <a:schemeClr val="tx1"/>
              </a:solidFill>
            </a:endParaRPr>
          </a:p>
        </p:txBody>
      </p:sp>
      <p:sp>
        <p:nvSpPr>
          <p:cNvPr id="4" name="Arrow: Right 3">
            <a:extLst>
              <a:ext uri="{FF2B5EF4-FFF2-40B4-BE49-F238E27FC236}">
                <a16:creationId xmlns:a16="http://schemas.microsoft.com/office/drawing/2014/main" id="{E5352266-A959-4A9D-B12D-883FABC18592}"/>
              </a:ext>
            </a:extLst>
          </p:cNvPr>
          <p:cNvSpPr/>
          <p:nvPr/>
        </p:nvSpPr>
        <p:spPr>
          <a:xfrm>
            <a:off x="439831" y="2751856"/>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ED9DCBB-02A7-4028-BCE5-6F5BF7CEE70A}"/>
              </a:ext>
            </a:extLst>
          </p:cNvPr>
          <p:cNvSpPr/>
          <p:nvPr/>
        </p:nvSpPr>
        <p:spPr>
          <a:xfrm>
            <a:off x="70037" y="4385544"/>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774EC51-A3D5-42E5-AFBC-46E8A8A6CA21}"/>
              </a:ext>
            </a:extLst>
          </p:cNvPr>
          <p:cNvSpPr/>
          <p:nvPr/>
        </p:nvSpPr>
        <p:spPr>
          <a:xfrm>
            <a:off x="439831" y="3130550"/>
            <a:ext cx="369794"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0784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3EC4ED2-53A2-447E-874D-D3EDB0B674BB}"/>
              </a:ext>
            </a:extLst>
          </p:cNvPr>
          <p:cNvSpPr>
            <a:spLocks noGrp="1"/>
          </p:cNvSpPr>
          <p:nvPr>
            <p:ph type="body" sz="quarter" idx="14"/>
          </p:nvPr>
        </p:nvSpPr>
        <p:spPr/>
        <p:txBody>
          <a:bodyPr/>
          <a:lstStyle/>
          <a:p>
            <a:pPr algn="l"/>
            <a:r>
              <a:rPr lang="en-US"/>
              <a:t>Server Architecture</a:t>
            </a:r>
          </a:p>
        </p:txBody>
      </p:sp>
      <p:graphicFrame>
        <p:nvGraphicFramePr>
          <p:cNvPr id="9" name="Diagram 8">
            <a:extLst>
              <a:ext uri="{FF2B5EF4-FFF2-40B4-BE49-F238E27FC236}">
                <a16:creationId xmlns:a16="http://schemas.microsoft.com/office/drawing/2014/main" id="{97333804-D4BA-46CB-8718-46DA52CAC730}"/>
              </a:ext>
            </a:extLst>
          </p:cNvPr>
          <p:cNvGraphicFramePr/>
          <p:nvPr>
            <p:extLst>
              <p:ext uri="{D42A27DB-BD31-4B8C-83A1-F6EECF244321}">
                <p14:modId xmlns:p14="http://schemas.microsoft.com/office/powerpoint/2010/main" val="3460667114"/>
              </p:ext>
            </p:extLst>
          </p:nvPr>
        </p:nvGraphicFramePr>
        <p:xfrm>
          <a:off x="3355875" y="13327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792F7905-E517-4C5A-8D4A-DA17296F6B0B}"/>
              </a:ext>
            </a:extLst>
          </p:cNvPr>
          <p:cNvCxnSpPr>
            <a:cxnSpLocks/>
          </p:cNvCxnSpPr>
          <p:nvPr/>
        </p:nvCxnSpPr>
        <p:spPr>
          <a:xfrm>
            <a:off x="495300" y="3000375"/>
            <a:ext cx="10972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0E952D-0139-477C-A46B-5BF2A2EFF0FB}"/>
              </a:ext>
            </a:extLst>
          </p:cNvPr>
          <p:cNvSpPr txBox="1"/>
          <p:nvPr/>
        </p:nvSpPr>
        <p:spPr>
          <a:xfrm>
            <a:off x="590550" y="2247900"/>
            <a:ext cx="2857500" cy="646331"/>
          </a:xfrm>
          <a:prstGeom prst="rect">
            <a:avLst/>
          </a:prstGeom>
          <a:noFill/>
        </p:spPr>
        <p:txBody>
          <a:bodyPr wrap="square" rtlCol="0">
            <a:spAutoFit/>
          </a:bodyPr>
          <a:lstStyle/>
          <a:p>
            <a:r>
              <a:rPr lang="en-US"/>
              <a:t>Maintained by VISION Project admin</a:t>
            </a:r>
          </a:p>
        </p:txBody>
      </p:sp>
      <p:sp>
        <p:nvSpPr>
          <p:cNvPr id="15" name="TextBox 14">
            <a:extLst>
              <a:ext uri="{FF2B5EF4-FFF2-40B4-BE49-F238E27FC236}">
                <a16:creationId xmlns:a16="http://schemas.microsoft.com/office/drawing/2014/main" id="{210A6864-BB34-4E92-85A5-CD135197106B}"/>
              </a:ext>
            </a:extLst>
          </p:cNvPr>
          <p:cNvSpPr txBox="1"/>
          <p:nvPr/>
        </p:nvSpPr>
        <p:spPr>
          <a:xfrm>
            <a:off x="590550" y="3106520"/>
            <a:ext cx="2857500" cy="646331"/>
          </a:xfrm>
          <a:prstGeom prst="rect">
            <a:avLst/>
          </a:prstGeom>
          <a:noFill/>
        </p:spPr>
        <p:txBody>
          <a:bodyPr wrap="square" rtlCol="0">
            <a:spAutoFit/>
          </a:bodyPr>
          <a:lstStyle/>
          <a:p>
            <a:r>
              <a:rPr lang="en-US"/>
              <a:t>Maintained by VISION Project admin</a:t>
            </a:r>
          </a:p>
        </p:txBody>
      </p:sp>
      <p:cxnSp>
        <p:nvCxnSpPr>
          <p:cNvPr id="16" name="Straight Connector 15">
            <a:extLst>
              <a:ext uri="{FF2B5EF4-FFF2-40B4-BE49-F238E27FC236}">
                <a16:creationId xmlns:a16="http://schemas.microsoft.com/office/drawing/2014/main" id="{05C3BFB5-0A25-4CD8-86C1-C18CA25E58C1}"/>
              </a:ext>
            </a:extLst>
          </p:cNvPr>
          <p:cNvCxnSpPr>
            <a:cxnSpLocks/>
          </p:cNvCxnSpPr>
          <p:nvPr/>
        </p:nvCxnSpPr>
        <p:spPr>
          <a:xfrm>
            <a:off x="495300" y="4051001"/>
            <a:ext cx="10972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3E348B7-D9BF-4EE8-8910-1085AE403D4D}"/>
              </a:ext>
            </a:extLst>
          </p:cNvPr>
          <p:cNvSpPr txBox="1"/>
          <p:nvPr/>
        </p:nvSpPr>
        <p:spPr>
          <a:xfrm>
            <a:off x="590550" y="4503122"/>
            <a:ext cx="2857500" cy="646331"/>
          </a:xfrm>
          <a:prstGeom prst="rect">
            <a:avLst/>
          </a:prstGeom>
          <a:noFill/>
        </p:spPr>
        <p:txBody>
          <a:bodyPr wrap="square" rtlCol="0">
            <a:spAutoFit/>
          </a:bodyPr>
          <a:lstStyle/>
          <a:p>
            <a:r>
              <a:rPr lang="en-US"/>
              <a:t>Maintained by Vision Project teams</a:t>
            </a:r>
          </a:p>
        </p:txBody>
      </p:sp>
    </p:spTree>
    <p:extLst>
      <p:ext uri="{BB962C8B-B14F-4D97-AF65-F5344CB8AC3E}">
        <p14:creationId xmlns:p14="http://schemas.microsoft.com/office/powerpoint/2010/main" val="3769149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D1A26D-5BF0-4FDB-88E7-2550BDB95937}"/>
              </a:ext>
            </a:extLst>
          </p:cNvPr>
          <p:cNvSpPr>
            <a:spLocks noGrp="1"/>
          </p:cNvSpPr>
          <p:nvPr>
            <p:ph type="title"/>
          </p:nvPr>
        </p:nvSpPr>
        <p:spPr>
          <a:xfrm>
            <a:off x="612648" y="14859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Work item and fields map- FRD000210 Rev 04</a:t>
            </a:r>
          </a:p>
        </p:txBody>
      </p:sp>
      <p:sp>
        <p:nvSpPr>
          <p:cNvPr id="10" name="Rectangle 2">
            <a:extLst>
              <a:ext uri="{FF2B5EF4-FFF2-40B4-BE49-F238E27FC236}">
                <a16:creationId xmlns:a16="http://schemas.microsoft.com/office/drawing/2014/main" id="{6AF69088-B529-408C-9D14-7960354D56DB}"/>
              </a:ext>
            </a:extLst>
          </p:cNvPr>
          <p:cNvSpPr>
            <a:spLocks noChangeArrowheads="1"/>
          </p:cNvSpPr>
          <p:nvPr/>
        </p:nvSpPr>
        <p:spPr bwMode="auto">
          <a:xfrm>
            <a:off x="186372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1" name="Table 11">
            <a:extLst>
              <a:ext uri="{FF2B5EF4-FFF2-40B4-BE49-F238E27FC236}">
                <a16:creationId xmlns:a16="http://schemas.microsoft.com/office/drawing/2014/main" id="{4B99B085-4E2A-4FF6-A2F9-61092E7225C5}"/>
              </a:ext>
            </a:extLst>
          </p:cNvPr>
          <p:cNvGraphicFramePr>
            <a:graphicFrameLocks noGrp="1"/>
          </p:cNvGraphicFramePr>
          <p:nvPr>
            <p:extLst>
              <p:ext uri="{D42A27DB-BD31-4B8C-83A1-F6EECF244321}">
                <p14:modId xmlns:p14="http://schemas.microsoft.com/office/powerpoint/2010/main" val="1397088777"/>
              </p:ext>
            </p:extLst>
          </p:nvPr>
        </p:nvGraphicFramePr>
        <p:xfrm>
          <a:off x="612648" y="615707"/>
          <a:ext cx="11015939" cy="6105914"/>
        </p:xfrm>
        <a:graphic>
          <a:graphicData uri="http://schemas.openxmlformats.org/drawingml/2006/table">
            <a:tbl>
              <a:tblPr firstRow="1" bandRow="1">
                <a:tableStyleId>{5940675A-B579-460E-94D1-54222C63F5DA}</a:tableStyleId>
              </a:tblPr>
              <a:tblGrid>
                <a:gridCol w="1016127">
                  <a:extLst>
                    <a:ext uri="{9D8B030D-6E8A-4147-A177-3AD203B41FA5}">
                      <a16:colId xmlns:a16="http://schemas.microsoft.com/office/drawing/2014/main" val="3927396008"/>
                    </a:ext>
                  </a:extLst>
                </a:gridCol>
                <a:gridCol w="661843">
                  <a:extLst>
                    <a:ext uri="{9D8B030D-6E8A-4147-A177-3AD203B41FA5}">
                      <a16:colId xmlns:a16="http://schemas.microsoft.com/office/drawing/2014/main" val="2208536914"/>
                    </a:ext>
                  </a:extLst>
                </a:gridCol>
                <a:gridCol w="803564">
                  <a:extLst>
                    <a:ext uri="{9D8B030D-6E8A-4147-A177-3AD203B41FA5}">
                      <a16:colId xmlns:a16="http://schemas.microsoft.com/office/drawing/2014/main" val="764973751"/>
                    </a:ext>
                  </a:extLst>
                </a:gridCol>
                <a:gridCol w="1006763">
                  <a:extLst>
                    <a:ext uri="{9D8B030D-6E8A-4147-A177-3AD203B41FA5}">
                      <a16:colId xmlns:a16="http://schemas.microsoft.com/office/drawing/2014/main" val="2232700609"/>
                    </a:ext>
                  </a:extLst>
                </a:gridCol>
                <a:gridCol w="1052946">
                  <a:extLst>
                    <a:ext uri="{9D8B030D-6E8A-4147-A177-3AD203B41FA5}">
                      <a16:colId xmlns:a16="http://schemas.microsoft.com/office/drawing/2014/main" val="3413013107"/>
                    </a:ext>
                  </a:extLst>
                </a:gridCol>
                <a:gridCol w="1145309">
                  <a:extLst>
                    <a:ext uri="{9D8B030D-6E8A-4147-A177-3AD203B41FA5}">
                      <a16:colId xmlns:a16="http://schemas.microsoft.com/office/drawing/2014/main" val="3792328481"/>
                    </a:ext>
                  </a:extLst>
                </a:gridCol>
                <a:gridCol w="1043709">
                  <a:extLst>
                    <a:ext uri="{9D8B030D-6E8A-4147-A177-3AD203B41FA5}">
                      <a16:colId xmlns:a16="http://schemas.microsoft.com/office/drawing/2014/main" val="1517319142"/>
                    </a:ext>
                  </a:extLst>
                </a:gridCol>
                <a:gridCol w="1136073">
                  <a:extLst>
                    <a:ext uri="{9D8B030D-6E8A-4147-A177-3AD203B41FA5}">
                      <a16:colId xmlns:a16="http://schemas.microsoft.com/office/drawing/2014/main" val="737735946"/>
                    </a:ext>
                  </a:extLst>
                </a:gridCol>
                <a:gridCol w="1274618">
                  <a:extLst>
                    <a:ext uri="{9D8B030D-6E8A-4147-A177-3AD203B41FA5}">
                      <a16:colId xmlns:a16="http://schemas.microsoft.com/office/drawing/2014/main" val="3085999104"/>
                    </a:ext>
                  </a:extLst>
                </a:gridCol>
                <a:gridCol w="868218">
                  <a:extLst>
                    <a:ext uri="{9D8B030D-6E8A-4147-A177-3AD203B41FA5}">
                      <a16:colId xmlns:a16="http://schemas.microsoft.com/office/drawing/2014/main" val="1482415758"/>
                    </a:ext>
                  </a:extLst>
                </a:gridCol>
                <a:gridCol w="1006769">
                  <a:extLst>
                    <a:ext uri="{9D8B030D-6E8A-4147-A177-3AD203B41FA5}">
                      <a16:colId xmlns:a16="http://schemas.microsoft.com/office/drawing/2014/main" val="1709152878"/>
                    </a:ext>
                  </a:extLst>
                </a:gridCol>
              </a:tblGrid>
              <a:tr h="1217134">
                <a:tc>
                  <a:txBody>
                    <a:bodyPr/>
                    <a:lstStyle/>
                    <a:p>
                      <a:pPr algn="ctr"/>
                      <a:r>
                        <a:rPr lang="en-US" sz="1050" b="1">
                          <a:solidFill>
                            <a:schemeClr val="bg1"/>
                          </a:solidFill>
                          <a:latin typeface="+mn-lt"/>
                          <a:cs typeface="Arial" panose="020B0604020202020204" pitchFamily="34" charset="0"/>
                        </a:rPr>
                        <a:t>FRD000210 headers</a:t>
                      </a:r>
                      <a:endParaRPr lang="en-US" sz="1050" b="1">
                        <a:solidFill>
                          <a:schemeClr val="bg1"/>
                        </a:solidFill>
                        <a:latin typeface="+mn-lt"/>
                      </a:endParaRPr>
                    </a:p>
                  </a:txBody>
                  <a:tcPr anchor="ctr">
                    <a:solidFill>
                      <a:srgbClr val="C8102E"/>
                    </a:solidFill>
                  </a:tcPr>
                </a:tc>
                <a:tc>
                  <a:txBody>
                    <a:bodyPr/>
                    <a:lstStyle/>
                    <a:p>
                      <a:pPr marL="0" marR="0" algn="ctr" fontAlgn="base" hangingPunct="0">
                        <a:spcBef>
                          <a:spcPts val="0"/>
                        </a:spcBef>
                        <a:spcAft>
                          <a:spcPts val="0"/>
                        </a:spcAft>
                      </a:pPr>
                      <a:r>
                        <a:rPr lang="en-US" sz="900" b="1">
                          <a:solidFill>
                            <a:srgbClr val="FFFFFF"/>
                          </a:solidFill>
                          <a:effectLst/>
                          <a:latin typeface="Arial" panose="020B0604020202020204" pitchFamily="34" charset="0"/>
                          <a:cs typeface="Arial" panose="020B0604020202020204" pitchFamily="34" charset="0"/>
                        </a:rPr>
                        <a:t>#</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provide Input source</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user NEED from CRD  </a:t>
                      </a:r>
                      <a:br>
                        <a:rPr lang="en-US" sz="900" b="1" cap="all">
                          <a:solidFill>
                            <a:srgbClr val="FFFFFF"/>
                          </a:solidFill>
                          <a:effectLst/>
                          <a:latin typeface="Arial" panose="020B0604020202020204" pitchFamily="34" charset="0"/>
                          <a:cs typeface="Arial" panose="020B0604020202020204" pitchFamily="34" charset="0"/>
                        </a:rPr>
                      </a:br>
                      <a:r>
                        <a:rPr lang="en-US" sz="900" b="1" cap="all">
                          <a:solidFill>
                            <a:srgbClr val="FFFFFF"/>
                          </a:solidFill>
                          <a:effectLst/>
                          <a:latin typeface="Arial" panose="020B0604020202020204" pitchFamily="34" charset="0"/>
                          <a:cs typeface="Arial" panose="020B0604020202020204" pitchFamily="34" charset="0"/>
                        </a:rPr>
                        <a:t>or</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err="1">
                          <a:solidFill>
                            <a:srgbClr val="FFFFFF"/>
                          </a:solidFill>
                          <a:effectLst/>
                          <a:latin typeface="Arial" panose="020B0604020202020204" pitchFamily="34" charset="0"/>
                          <a:cs typeface="Arial" panose="020B0604020202020204" pitchFamily="34" charset="0"/>
                        </a:rPr>
                        <a:t>DEsign</a:t>
                      </a:r>
                      <a:r>
                        <a:rPr lang="en-US" sz="900" b="1" cap="all">
                          <a:solidFill>
                            <a:srgbClr val="FFFFFF"/>
                          </a:solidFill>
                          <a:effectLst/>
                          <a:latin typeface="Arial" panose="020B0604020202020204" pitchFamily="34" charset="0"/>
                          <a:cs typeface="Arial" panose="020B0604020202020204" pitchFamily="34" charset="0"/>
                        </a:rPr>
                        <a:t> requirement</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Input Requirement</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Subsystem requirement specification</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(Lower level SYS/HW/SW)</a:t>
                      </a:r>
                      <a:r>
                        <a:rPr lang="en-US" sz="900" b="1" cap="all" baseline="30000">
                          <a:solidFill>
                            <a:srgbClr val="FFFFFF"/>
                          </a:solidFill>
                          <a:effectLst/>
                          <a:latin typeface="Arial" panose="020B0604020202020204" pitchFamily="34" charset="0"/>
                          <a:cs typeface="Arial" panose="020B0604020202020204" pitchFamily="34" charset="0"/>
                        </a:rPr>
                        <a:t>1</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OUTPUT Specification (Acceptance Criteria)</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IS DESIGN </a:t>
                      </a:r>
                      <a:r>
                        <a:rPr lang="en-US" sz="900" b="1" cap="all" err="1">
                          <a:solidFill>
                            <a:srgbClr val="FFFFFF"/>
                          </a:solidFill>
                          <a:effectLst/>
                          <a:latin typeface="Arial" panose="020B0604020202020204" pitchFamily="34" charset="0"/>
                          <a:cs typeface="Arial" panose="020B0604020202020204" pitchFamily="34" charset="0"/>
                        </a:rPr>
                        <a:t>OUTput</a:t>
                      </a:r>
                      <a:r>
                        <a:rPr lang="en-US" sz="900" b="1" cap="all">
                          <a:solidFill>
                            <a:srgbClr val="FFFFFF"/>
                          </a:solidFill>
                          <a:effectLst/>
                          <a:latin typeface="Arial" panose="020B0604020202020204" pitchFamily="34" charset="0"/>
                          <a:cs typeface="Arial" panose="020B0604020202020204" pitchFamily="34" charset="0"/>
                        </a:rPr>
                        <a:t> a CQA/ESSENTIAL REQUIREMENT FOR PROPER FUNCTIONING OF THE DEVICE?</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(Y/N)</a:t>
                      </a:r>
                      <a:r>
                        <a:rPr lang="en-US" sz="900" b="1" cap="all" baseline="30000">
                          <a:solidFill>
                            <a:srgbClr val="FFFFFF"/>
                          </a:solidFill>
                          <a:effectLst/>
                          <a:latin typeface="Arial" panose="020B0604020202020204" pitchFamily="34" charset="0"/>
                          <a:cs typeface="Arial" panose="020B0604020202020204" pitchFamily="34" charset="0"/>
                        </a:rPr>
                        <a:t>2</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VERIFICATION </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a:t>
                      </a:r>
                      <a:r>
                        <a:rPr lang="en-US" sz="900" b="1" cap="all" err="1">
                          <a:solidFill>
                            <a:srgbClr val="FFFFFF"/>
                          </a:solidFill>
                          <a:effectLst/>
                          <a:latin typeface="Arial" panose="020B0604020202020204" pitchFamily="34" charset="0"/>
                          <a:cs typeface="Arial" panose="020B0604020202020204" pitchFamily="34" charset="0"/>
                        </a:rPr>
                        <a:t>FOr</a:t>
                      </a:r>
                      <a:r>
                        <a:rPr lang="en-US" sz="900" b="1" cap="all">
                          <a:solidFill>
                            <a:srgbClr val="FFFFFF"/>
                          </a:solidFill>
                          <a:effectLst/>
                          <a:latin typeface="Arial" panose="020B0604020202020204" pitchFamily="34" charset="0"/>
                          <a:cs typeface="Arial" panose="020B0604020202020204" pitchFamily="34" charset="0"/>
                        </a:rPr>
                        <a:t> DESIGN INPUT REQUIREMENTS)</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VALIDATION </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(For User Needs)</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TRANSFER</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extLst>
                  <a:ext uri="{0D108BD9-81ED-4DB2-BD59-A6C34878D82A}">
                    <a16:rowId xmlns:a16="http://schemas.microsoft.com/office/drawing/2014/main" val="2846678754"/>
                  </a:ext>
                </a:extLst>
              </a:tr>
              <a:tr h="1385731">
                <a:tc>
                  <a:txBody>
                    <a:bodyPr/>
                    <a:lstStyle/>
                    <a:p>
                      <a:pPr algn="ctr"/>
                      <a:r>
                        <a:rPr lang="en-US" sz="1050" b="1">
                          <a:solidFill>
                            <a:schemeClr val="bg1"/>
                          </a:solidFill>
                          <a:latin typeface="+mn-lt"/>
                        </a:rPr>
                        <a:t>Polarion report headers</a:t>
                      </a:r>
                    </a:p>
                  </a:txBody>
                  <a:tcPr anchor="ctr">
                    <a:solidFill>
                      <a:srgbClr val="C8102E"/>
                    </a:solidFill>
                  </a:tcPr>
                </a:tc>
                <a:tc>
                  <a:txBody>
                    <a:bodyPr/>
                    <a:lstStyle/>
                    <a:p>
                      <a:pPr marL="0" marR="0" algn="ctr" fontAlgn="base" hangingPunct="0">
                        <a:spcBef>
                          <a:spcPts val="0"/>
                        </a:spcBef>
                        <a:spcAft>
                          <a:spcPts val="0"/>
                        </a:spcAft>
                      </a:pPr>
                      <a:r>
                        <a:rPr lang="en-US" sz="900" b="1">
                          <a:solidFill>
                            <a:srgbClr val="FFFFFF"/>
                          </a:solidFill>
                          <a:effectLst/>
                          <a:latin typeface="Arial" panose="020B0604020202020204" pitchFamily="34" charset="0"/>
                          <a:cs typeface="Arial" panose="020B0604020202020204" pitchFamily="34" charset="0"/>
                        </a:rPr>
                        <a:t>Not applicable</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provide Input source</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user NEED from CRD  </a:t>
                      </a:r>
                      <a:br>
                        <a:rPr lang="en-US" sz="900" b="1" cap="all">
                          <a:solidFill>
                            <a:srgbClr val="FFFFFF"/>
                          </a:solidFill>
                          <a:effectLst/>
                          <a:latin typeface="Arial" panose="020B0604020202020204" pitchFamily="34" charset="0"/>
                          <a:cs typeface="Arial" panose="020B0604020202020204" pitchFamily="34" charset="0"/>
                        </a:rPr>
                      </a:br>
                      <a:r>
                        <a:rPr lang="en-US" sz="900" b="1" cap="all">
                          <a:solidFill>
                            <a:srgbClr val="FFFFFF"/>
                          </a:solidFill>
                          <a:effectLst/>
                          <a:latin typeface="Arial" panose="020B0604020202020204" pitchFamily="34" charset="0"/>
                          <a:cs typeface="Arial" panose="020B0604020202020204" pitchFamily="34" charset="0"/>
                        </a:rPr>
                        <a:t>or</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err="1">
                          <a:solidFill>
                            <a:srgbClr val="FFFFFF"/>
                          </a:solidFill>
                          <a:effectLst/>
                          <a:latin typeface="Arial" panose="020B0604020202020204" pitchFamily="34" charset="0"/>
                          <a:cs typeface="Arial" panose="020B0604020202020204" pitchFamily="34" charset="0"/>
                        </a:rPr>
                        <a:t>DEsign</a:t>
                      </a:r>
                      <a:r>
                        <a:rPr lang="en-US" sz="900" b="1" cap="all">
                          <a:solidFill>
                            <a:srgbClr val="FFFFFF"/>
                          </a:solidFill>
                          <a:effectLst/>
                          <a:latin typeface="Arial" panose="020B0604020202020204" pitchFamily="34" charset="0"/>
                          <a:cs typeface="Arial" panose="020B0604020202020204" pitchFamily="34" charset="0"/>
                        </a:rPr>
                        <a:t> requirement</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Input Requirement</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Subsystem requirement specification</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(Lower level SYS/HW/SW)</a:t>
                      </a:r>
                      <a:r>
                        <a:rPr lang="en-US" sz="900" b="1" cap="all" baseline="30000">
                          <a:solidFill>
                            <a:srgbClr val="FFFFFF"/>
                          </a:solidFill>
                          <a:effectLst/>
                          <a:latin typeface="Arial" panose="020B0604020202020204" pitchFamily="34" charset="0"/>
                          <a:cs typeface="Arial" panose="020B0604020202020204" pitchFamily="34" charset="0"/>
                        </a:rPr>
                        <a:t>1</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OUTPUT Specification (Acceptance Criteria)</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IS DESIGN </a:t>
                      </a:r>
                      <a:r>
                        <a:rPr lang="en-US" sz="900" b="1" cap="all" err="1">
                          <a:solidFill>
                            <a:srgbClr val="FFFFFF"/>
                          </a:solidFill>
                          <a:effectLst/>
                          <a:latin typeface="Arial" panose="020B0604020202020204" pitchFamily="34" charset="0"/>
                          <a:cs typeface="Arial" panose="020B0604020202020204" pitchFamily="34" charset="0"/>
                        </a:rPr>
                        <a:t>OUTput</a:t>
                      </a:r>
                      <a:r>
                        <a:rPr lang="en-US" sz="900" b="1" cap="all">
                          <a:solidFill>
                            <a:srgbClr val="FFFFFF"/>
                          </a:solidFill>
                          <a:effectLst/>
                          <a:latin typeface="Arial" panose="020B0604020202020204" pitchFamily="34" charset="0"/>
                          <a:cs typeface="Arial" panose="020B0604020202020204" pitchFamily="34" charset="0"/>
                        </a:rPr>
                        <a:t> a CQA/ESSENTIAL REQUIREMENT FOR PROPER FUNCTIONING OF THE DEVICE?</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(Y/N)</a:t>
                      </a:r>
                      <a:r>
                        <a:rPr lang="en-US" sz="900" b="1" cap="all" baseline="30000">
                          <a:solidFill>
                            <a:srgbClr val="FFFFFF"/>
                          </a:solidFill>
                          <a:effectLst/>
                          <a:latin typeface="Arial" panose="020B0604020202020204" pitchFamily="34" charset="0"/>
                          <a:cs typeface="Arial" panose="020B0604020202020204" pitchFamily="34" charset="0"/>
                        </a:rPr>
                        <a:t>2</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VERIFICATION </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a:t>
                      </a:r>
                      <a:r>
                        <a:rPr lang="en-US" sz="900" b="1" cap="all" err="1">
                          <a:solidFill>
                            <a:srgbClr val="FFFFFF"/>
                          </a:solidFill>
                          <a:effectLst/>
                          <a:latin typeface="Arial" panose="020B0604020202020204" pitchFamily="34" charset="0"/>
                          <a:cs typeface="Arial" panose="020B0604020202020204" pitchFamily="34" charset="0"/>
                        </a:rPr>
                        <a:t>FOr</a:t>
                      </a:r>
                      <a:r>
                        <a:rPr lang="en-US" sz="900" b="1" cap="all">
                          <a:solidFill>
                            <a:srgbClr val="FFFFFF"/>
                          </a:solidFill>
                          <a:effectLst/>
                          <a:latin typeface="Arial" panose="020B0604020202020204" pitchFamily="34" charset="0"/>
                          <a:cs typeface="Arial" panose="020B0604020202020204" pitchFamily="34" charset="0"/>
                        </a:rPr>
                        <a:t> DESIGN INPUT REQUIREMENTS)</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VALIDATION </a:t>
                      </a:r>
                      <a:endParaRPr lang="en-US" sz="900">
                        <a:effectLst/>
                        <a:latin typeface="Arial" panose="020B0604020202020204" pitchFamily="34" charset="0"/>
                        <a:cs typeface="Arial" panose="020B0604020202020204" pitchFamily="34" charset="0"/>
                      </a:endParaRPr>
                    </a:p>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(For User Needs)</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tc>
                  <a:txBody>
                    <a:bodyPr/>
                    <a:lstStyle/>
                    <a:p>
                      <a:pPr marL="0" marR="0" algn="ctr" fontAlgn="base" hangingPunct="0">
                        <a:spcBef>
                          <a:spcPts val="0"/>
                        </a:spcBef>
                        <a:spcAft>
                          <a:spcPts val="0"/>
                        </a:spcAft>
                      </a:pPr>
                      <a:r>
                        <a:rPr lang="en-US" sz="900" b="1" cap="all">
                          <a:solidFill>
                            <a:srgbClr val="FFFFFF"/>
                          </a:solidFill>
                          <a:effectLst/>
                          <a:latin typeface="Arial" panose="020B0604020202020204" pitchFamily="34" charset="0"/>
                          <a:cs typeface="Arial" panose="020B0604020202020204" pitchFamily="34" charset="0"/>
                        </a:rPr>
                        <a:t>DESIGN TRANSFER</a:t>
                      </a:r>
                      <a:endParaRPr lang="en-US" sz="9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666699"/>
                    </a:solidFill>
                  </a:tcPr>
                </a:tc>
                <a:extLst>
                  <a:ext uri="{0D108BD9-81ED-4DB2-BD59-A6C34878D82A}">
                    <a16:rowId xmlns:a16="http://schemas.microsoft.com/office/drawing/2014/main" val="617324546"/>
                  </a:ext>
                </a:extLst>
              </a:tr>
              <a:tr h="1028547">
                <a:tc>
                  <a:txBody>
                    <a:bodyPr/>
                    <a:lstStyle/>
                    <a:p>
                      <a:pPr algn="ctr"/>
                      <a:r>
                        <a:rPr lang="en-US" sz="1050" b="1">
                          <a:solidFill>
                            <a:schemeClr val="bg1"/>
                          </a:solidFill>
                          <a:latin typeface="+mn-lt"/>
                        </a:rPr>
                        <a:t>Work Item type</a:t>
                      </a:r>
                    </a:p>
                  </a:txBody>
                  <a:tcPr anchor="ctr">
                    <a:solidFill>
                      <a:srgbClr val="C8102E"/>
                    </a:solidFill>
                  </a:tcPr>
                </a:tc>
                <a:tc>
                  <a:txBody>
                    <a:bodyPr/>
                    <a:lstStyle/>
                    <a:p>
                      <a:pPr marL="0" marR="0" lvl="0" indent="0" algn="ctr" defTabSz="914400" rtl="0" eaLnBrk="1" fontAlgn="base" latinLnBrk="0" hangingPunct="0">
                        <a:lnSpc>
                          <a:spcPct val="100000"/>
                        </a:lnSpc>
                        <a:spcBef>
                          <a:spcPts val="0"/>
                        </a:spcBef>
                        <a:spcAft>
                          <a:spcPts val="0"/>
                        </a:spcAft>
                        <a:buClrTx/>
                        <a:buSzTx/>
                        <a:buFontTx/>
                        <a:buNone/>
                        <a:tabLst/>
                        <a:defRPr/>
                      </a:pPr>
                      <a:r>
                        <a:rPr lang="en-US" sz="1050" b="1" kern="1200" noProof="0">
                          <a:solidFill>
                            <a:schemeClr val="tx1"/>
                          </a:solidFill>
                          <a:latin typeface="+mn-lt"/>
                          <a:ea typeface="+mn-ea"/>
                          <a:cs typeface="+mn-cs"/>
                        </a:rPr>
                        <a:t>Not applicable</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System Requirement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&lt;and&gt; Input source Unique identifier</a:t>
                      </a:r>
                    </a:p>
                  </a:txBody>
                  <a:tcPr anchor="ctr">
                    <a:solidFill>
                      <a:srgbClr val="F5E7E8"/>
                    </a:solidFill>
                  </a:tcPr>
                </a:tc>
                <a:tc>
                  <a:txBody>
                    <a:bodyPr/>
                    <a:lstStyle/>
                    <a:p>
                      <a:pPr algn="ctr"/>
                      <a:r>
                        <a:rPr lang="en-US" sz="1050" b="1" kern="1200">
                          <a:solidFill>
                            <a:schemeClr val="tx1"/>
                          </a:solidFill>
                          <a:latin typeface="+mn-lt"/>
                          <a:ea typeface="+mn-ea"/>
                          <a:cs typeface="+mn-cs"/>
                        </a:rPr>
                        <a:t>User need </a:t>
                      </a:r>
                    </a:p>
                    <a:p>
                      <a:pPr algn="ctr"/>
                      <a:r>
                        <a:rPr lang="en-US" sz="1050" b="1" kern="1200">
                          <a:solidFill>
                            <a:schemeClr val="tx1"/>
                          </a:solidFill>
                          <a:latin typeface="+mn-lt"/>
                          <a:ea typeface="+mn-ea"/>
                          <a:cs typeface="+mn-cs"/>
                        </a:rPr>
                        <a:t>&lt;or&gt;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System Requirement</a:t>
                      </a:r>
                    </a:p>
                  </a:txBody>
                  <a:tcPr anchor="ctr">
                    <a:solidFill>
                      <a:srgbClr val="F5E7E8"/>
                    </a:solidFill>
                  </a:tcPr>
                </a:tc>
                <a:tc>
                  <a:txBody>
                    <a:bodyPr/>
                    <a:lstStyle/>
                    <a:p>
                      <a:pPr algn="ctr"/>
                      <a:r>
                        <a:rPr lang="en-US" sz="1050" b="1" kern="1200">
                          <a:solidFill>
                            <a:schemeClr val="tx1"/>
                          </a:solidFill>
                          <a:latin typeface="+mn-lt"/>
                          <a:ea typeface="+mn-ea"/>
                          <a:cs typeface="+mn-cs"/>
                        </a:rPr>
                        <a:t>System Requirement</a:t>
                      </a:r>
                    </a:p>
                  </a:txBody>
                  <a:tcPr anchor="ctr">
                    <a:solidFill>
                      <a:srgbClr val="F5E7E8"/>
                    </a:solidFill>
                  </a:tcPr>
                </a:tc>
                <a:tc>
                  <a:txBody>
                    <a:bodyPr/>
                    <a:lstStyle/>
                    <a:p>
                      <a:pPr algn="ctr"/>
                      <a:r>
                        <a:rPr lang="en-US" sz="1050" b="1" kern="1200">
                          <a:solidFill>
                            <a:schemeClr val="tx1"/>
                          </a:solidFill>
                          <a:latin typeface="+mn-lt"/>
                          <a:ea typeface="+mn-ea"/>
                          <a:cs typeface="+mn-cs"/>
                        </a:rPr>
                        <a:t>Subsystem requirement </a:t>
                      </a:r>
                    </a:p>
                  </a:txBody>
                  <a:tcPr anchor="ctr">
                    <a:solidFill>
                      <a:srgbClr val="F5E7E8"/>
                    </a:solidFill>
                  </a:tcPr>
                </a:tc>
                <a:tc>
                  <a:txBody>
                    <a:bodyPr/>
                    <a:lstStyle/>
                    <a:p>
                      <a:pPr algn="ctr"/>
                      <a:r>
                        <a:rPr lang="en-US" sz="1050" b="1" kern="1200">
                          <a:solidFill>
                            <a:schemeClr val="tx1"/>
                          </a:solidFill>
                          <a:latin typeface="+mn-lt"/>
                          <a:ea typeface="+mn-ea"/>
                          <a:cs typeface="+mn-cs"/>
                        </a:rPr>
                        <a:t>Design output Specification </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Design output Specification </a:t>
                      </a:r>
                    </a:p>
                  </a:txBody>
                  <a:tcPr anchor="ctr">
                    <a:solidFill>
                      <a:srgbClr val="F5E7E8"/>
                    </a:solidFill>
                  </a:tcPr>
                </a:tc>
                <a:tc>
                  <a:txBody>
                    <a:bodyPr/>
                    <a:lstStyle/>
                    <a:p>
                      <a:pPr algn="ctr"/>
                      <a:r>
                        <a:rPr lang="en-US" sz="1050" b="1" kern="1200">
                          <a:solidFill>
                            <a:schemeClr val="tx1"/>
                          </a:solidFill>
                          <a:latin typeface="+mn-lt"/>
                          <a:ea typeface="+mn-ea"/>
                          <a:cs typeface="+mn-cs"/>
                        </a:rPr>
                        <a:t>Verification Test case</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Validation Test case</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solidFill>
                          <a:latin typeface="+mn-lt"/>
                          <a:ea typeface="+mn-ea"/>
                          <a:cs typeface="+mn-cs"/>
                        </a:rPr>
                        <a:t>System Requirement</a:t>
                      </a:r>
                    </a:p>
                  </a:txBody>
                  <a:tcPr anchor="ctr">
                    <a:solidFill>
                      <a:srgbClr val="F5E7E8"/>
                    </a:solidFill>
                  </a:tcPr>
                </a:tc>
                <a:extLst>
                  <a:ext uri="{0D108BD9-81ED-4DB2-BD59-A6C34878D82A}">
                    <a16:rowId xmlns:a16="http://schemas.microsoft.com/office/drawing/2014/main" val="793361787"/>
                  </a:ext>
                </a:extLst>
              </a:tr>
              <a:tr h="919869">
                <a:tc>
                  <a:txBody>
                    <a:bodyPr/>
                    <a:lstStyle/>
                    <a:p>
                      <a:pPr algn="ctr"/>
                      <a:r>
                        <a:rPr lang="en-US" sz="1050" b="1">
                          <a:solidFill>
                            <a:schemeClr val="bg1"/>
                          </a:solidFill>
                          <a:latin typeface="+mn-lt"/>
                        </a:rPr>
                        <a:t>Work Item field</a:t>
                      </a:r>
                    </a:p>
                  </a:txBody>
                  <a:tcPr anchor="ctr">
                    <a:solidFill>
                      <a:srgbClr val="C8102E"/>
                    </a:solidFill>
                  </a:tcPr>
                </a:tc>
                <a:tc>
                  <a:txBody>
                    <a:bodyPr/>
                    <a:lstStyle/>
                    <a:p>
                      <a:pPr marL="0" marR="0" lvl="0" indent="0" algn="ctr" defTabSz="914400" rtl="0" eaLnBrk="1" fontAlgn="base" latinLnBrk="0" hangingPunct="0">
                        <a:lnSpc>
                          <a:spcPct val="100000"/>
                        </a:lnSpc>
                        <a:spcBef>
                          <a:spcPts val="0"/>
                        </a:spcBef>
                        <a:spcAft>
                          <a:spcPts val="0"/>
                        </a:spcAft>
                        <a:buClrTx/>
                        <a:buSzTx/>
                        <a:buFontTx/>
                        <a:buNone/>
                        <a:tabLst/>
                        <a:defRPr/>
                      </a:pPr>
                      <a:r>
                        <a:rPr lang="en-US" sz="1050" b="1" kern="1200" noProof="0">
                          <a:solidFill>
                            <a:schemeClr val="tx1"/>
                          </a:solidFill>
                          <a:latin typeface="+mn-lt"/>
                          <a:ea typeface="+mn-ea"/>
                          <a:cs typeface="+mn-cs"/>
                        </a:rPr>
                        <a:t>Not applicable</a:t>
                      </a:r>
                    </a:p>
                  </a:txBody>
                  <a:tcPr anchor="ctr">
                    <a:solidFill>
                      <a:srgbClr val="EBCCCD"/>
                    </a:solidFill>
                  </a:tcPr>
                </a:tc>
                <a:tc>
                  <a:txBody>
                    <a:bodyPr/>
                    <a:lstStyle/>
                    <a:p>
                      <a:pPr algn="ctr"/>
                      <a:r>
                        <a:rPr lang="en-US" sz="1050" b="1" cap="none">
                          <a:solidFill>
                            <a:schemeClr val="tx1"/>
                          </a:solidFill>
                          <a:effectLst/>
                          <a:latin typeface="Arial" panose="020B0604020202020204" pitchFamily="34" charset="0"/>
                          <a:cs typeface="Arial" panose="020B0604020202020204" pitchFamily="34" charset="0"/>
                        </a:rPr>
                        <a:t>INPUT SOURCE</a:t>
                      </a:r>
                      <a:endParaRPr lang="en-US" sz="1050" b="1" kern="1200">
                        <a:solidFill>
                          <a:schemeClr val="tx1"/>
                        </a:solidFill>
                        <a:latin typeface="+mn-lt"/>
                        <a:ea typeface="+mn-ea"/>
                        <a:cs typeface="+mn-cs"/>
                      </a:endParaRP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marL="0" marR="0" algn="ctr" fontAlgn="base" hangingPunct="0">
                        <a:spcBef>
                          <a:spcPts val="0"/>
                        </a:spcBef>
                        <a:spcAft>
                          <a:spcPts val="0"/>
                        </a:spcAft>
                      </a:pPr>
                      <a:r>
                        <a:rPr kumimoji="0" lang="en-US" sz="1050" b="1" i="0" u="none" strike="noStrike" kern="1200" cap="none" spc="0" normalizeH="0" baseline="0">
                          <a:ln>
                            <a:noFill/>
                          </a:ln>
                          <a:solidFill>
                            <a:prstClr val="black"/>
                          </a:solidFill>
                          <a:effectLst/>
                          <a:uLnTx/>
                          <a:uFillTx/>
                          <a:latin typeface="Calibri" panose="020F0502020204030204"/>
                          <a:ea typeface="+mn-ea"/>
                          <a:cs typeface="+mn-cs"/>
                        </a:rPr>
                        <a:t>IS DESIGN OUTPUT A CQA/ESSENTIAL REQUIREMENT FOR PROPER FUNCTIONING OF THE DEVICE?</a:t>
                      </a: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algn="ct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Description</a:t>
                      </a:r>
                      <a:endParaRPr lang="en-US" sz="1050" b="1" kern="1200">
                        <a:solidFill>
                          <a:schemeClr val="tx1"/>
                        </a:solidFill>
                        <a:latin typeface="+mn-lt"/>
                        <a:ea typeface="+mn-ea"/>
                        <a:cs typeface="+mn-cs"/>
                      </a:endParaRPr>
                    </a:p>
                  </a:txBody>
                  <a:tcPr anchor="ctr">
                    <a:solidFill>
                      <a:srgbClr val="EBCC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cap="all">
                          <a:solidFill>
                            <a:schemeClr val="tx1"/>
                          </a:solidFill>
                          <a:effectLst/>
                          <a:latin typeface="Arial" panose="020B0604020202020204" pitchFamily="34" charset="0"/>
                          <a:cs typeface="Arial" panose="020B0604020202020204" pitchFamily="34" charset="0"/>
                        </a:rPr>
                        <a:t>DESIGN TRANSFER</a:t>
                      </a:r>
                      <a:endParaRPr lang="en-US" sz="105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anchor="ctr">
                    <a:solidFill>
                      <a:srgbClr val="EBCCCD"/>
                    </a:solidFill>
                  </a:tcPr>
                </a:tc>
                <a:extLst>
                  <a:ext uri="{0D108BD9-81ED-4DB2-BD59-A6C34878D82A}">
                    <a16:rowId xmlns:a16="http://schemas.microsoft.com/office/drawing/2014/main" val="804396815"/>
                  </a:ext>
                </a:extLst>
              </a:tr>
              <a:tr h="919869">
                <a:tc>
                  <a:txBody>
                    <a:bodyPr/>
                    <a:lstStyle/>
                    <a:p>
                      <a:pPr algn="ctr"/>
                      <a:r>
                        <a:rPr lang="en-US" sz="1050" b="1">
                          <a:solidFill>
                            <a:schemeClr val="bg1"/>
                          </a:solidFill>
                          <a:latin typeface="+mn-lt"/>
                        </a:rPr>
                        <a:t>Field data type</a:t>
                      </a:r>
                    </a:p>
                  </a:txBody>
                  <a:tcPr anchor="ctr">
                    <a:solidFill>
                      <a:srgbClr val="C8102E"/>
                    </a:solidFill>
                  </a:tcPr>
                </a:tc>
                <a:tc>
                  <a:txBody>
                    <a:bodyPr/>
                    <a:lstStyle/>
                    <a:p>
                      <a:pPr marL="0" marR="0" lvl="0" indent="0" algn="ctr" defTabSz="914400" rtl="0" eaLnBrk="1" fontAlgn="base" latinLnBrk="0" hangingPunct="0">
                        <a:lnSpc>
                          <a:spcPct val="100000"/>
                        </a:lnSpc>
                        <a:spcBef>
                          <a:spcPts val="0"/>
                        </a:spcBef>
                        <a:spcAft>
                          <a:spcPts val="0"/>
                        </a:spcAft>
                        <a:buClrTx/>
                        <a:buSzTx/>
                        <a:buFontTx/>
                        <a:buNone/>
                        <a:tabLst/>
                        <a:defRPr/>
                      </a:pPr>
                      <a:r>
                        <a:rPr lang="en-US" sz="1050" b="1" kern="1200" noProof="0">
                          <a:solidFill>
                            <a:schemeClr val="tx1"/>
                          </a:solidFill>
                          <a:latin typeface="+mn-lt"/>
                          <a:ea typeface="+mn-ea"/>
                          <a:cs typeface="+mn-cs"/>
                        </a:rPr>
                        <a:t>Not applicable</a:t>
                      </a:r>
                    </a:p>
                  </a:txBody>
                  <a:tcPr anchor="ctr">
                    <a:solidFill>
                      <a:srgbClr val="F5E7E8"/>
                    </a:solidFill>
                  </a:tcPr>
                </a:tc>
                <a:tc>
                  <a:txBody>
                    <a:bodyPr/>
                    <a:lstStyle/>
                    <a:p>
                      <a:pPr algn="ctr"/>
                      <a:r>
                        <a:rPr lang="en-US" sz="1050" b="1" kern="1200">
                          <a:solidFill>
                            <a:schemeClr val="tx1"/>
                          </a:solidFill>
                          <a:latin typeface="+mn-lt"/>
                          <a:ea typeface="+mn-ea"/>
                          <a:cs typeface="+mn-cs"/>
                        </a:rPr>
                        <a:t>User select- Drop down</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algn="ctr"/>
                      <a:r>
                        <a:rPr lang="en-US" sz="1050" b="1" kern="1200">
                          <a:solidFill>
                            <a:schemeClr val="tx1"/>
                          </a:solidFill>
                          <a:latin typeface="+mn-lt"/>
                          <a:ea typeface="+mn-ea"/>
                          <a:cs typeface="+mn-cs"/>
                        </a:rPr>
                        <a:t>User select- Boolean</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User entry-Rich text</a:t>
                      </a:r>
                    </a:p>
                  </a:txBody>
                  <a:tcPr anchor="ctr">
                    <a:solidFill>
                      <a:srgbClr val="F5E7E8"/>
                    </a:solidFill>
                  </a:tcPr>
                </a:tc>
                <a:tc>
                  <a:txBody>
                    <a:bodyPr/>
                    <a:lstStyle/>
                    <a:p>
                      <a:pPr algn="ctr"/>
                      <a:r>
                        <a:rPr lang="en-US" sz="1050" b="1" kern="1200">
                          <a:solidFill>
                            <a:schemeClr val="tx1"/>
                          </a:solidFill>
                          <a:latin typeface="+mn-lt"/>
                          <a:ea typeface="+mn-ea"/>
                          <a:cs typeface="+mn-cs"/>
                        </a:rPr>
                        <a:t>User select- Drop down</a:t>
                      </a:r>
                    </a:p>
                  </a:txBody>
                  <a:tcPr anchor="ctr">
                    <a:solidFill>
                      <a:srgbClr val="F5E7E8"/>
                    </a:solidFill>
                  </a:tcPr>
                </a:tc>
                <a:extLst>
                  <a:ext uri="{0D108BD9-81ED-4DB2-BD59-A6C34878D82A}">
                    <a16:rowId xmlns:a16="http://schemas.microsoft.com/office/drawing/2014/main" val="284156608"/>
                  </a:ext>
                </a:extLst>
              </a:tr>
            </a:tbl>
          </a:graphicData>
        </a:graphic>
      </p:graphicFrame>
      <p:pic>
        <p:nvPicPr>
          <p:cNvPr id="14" name="Picture 4">
            <a:extLst>
              <a:ext uri="{FF2B5EF4-FFF2-40B4-BE49-F238E27FC236}">
                <a16:creationId xmlns:a16="http://schemas.microsoft.com/office/drawing/2014/main" id="{ED304F01-4A40-48C0-8DC2-332F5A6C2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588" y="3571604"/>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849447-C9A8-4D77-A8AB-2850CAFD0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892" y="3733239"/>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96CE9C00-FFF5-48C3-92D8-3800C1D90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768" y="3913349"/>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575EBDC4-8374-4D7D-A33A-C3232A9A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96" y="359238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94600DF-91C0-489C-9ADF-7BD430D9F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345" y="3724003"/>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D224FABA-CC62-4915-B81F-F2FD62EB31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764" y="3754023"/>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98F011FC-A60D-47D0-8B1D-BAA9E8361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2439" y="3863743"/>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05B366FA-1D4E-4299-91EE-A88D2D32A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611" y="386429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3AB34F1D-F674-46C4-B607-0306595275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0672" y="3863743"/>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4">
            <a:extLst>
              <a:ext uri="{FF2B5EF4-FFF2-40B4-BE49-F238E27FC236}">
                <a16:creationId xmlns:a16="http://schemas.microsoft.com/office/drawing/2014/main" id="{D354ED60-3E8D-42BC-8AD5-CA299839781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31</a:t>
            </a:fld>
            <a:endParaRPr lang="en-US"/>
          </a:p>
        </p:txBody>
      </p:sp>
      <p:sp>
        <p:nvSpPr>
          <p:cNvPr id="2" name="Rectangle: Rounded Corners 1">
            <a:extLst>
              <a:ext uri="{FF2B5EF4-FFF2-40B4-BE49-F238E27FC236}">
                <a16:creationId xmlns:a16="http://schemas.microsoft.com/office/drawing/2014/main" id="{EEBEDDE6-75DE-47C7-9E7A-CA335BF3CD8D}"/>
              </a:ext>
            </a:extLst>
          </p:cNvPr>
          <p:cNvSpPr/>
          <p:nvPr/>
        </p:nvSpPr>
        <p:spPr>
          <a:xfrm>
            <a:off x="4128655" y="983095"/>
            <a:ext cx="997527" cy="52262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208D574-36A1-446B-87EC-35E3774CAA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2431" y="3741916"/>
            <a:ext cx="152400"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5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Exception handling- General</a:t>
            </a:r>
          </a:p>
        </p:txBody>
      </p:sp>
      <p:graphicFrame>
        <p:nvGraphicFramePr>
          <p:cNvPr id="4" name="Table 4">
            <a:extLst>
              <a:ext uri="{FF2B5EF4-FFF2-40B4-BE49-F238E27FC236}">
                <a16:creationId xmlns:a16="http://schemas.microsoft.com/office/drawing/2014/main" id="{9210A917-DA0A-4578-8DC8-F787207DB8F6}"/>
              </a:ext>
            </a:extLst>
          </p:cNvPr>
          <p:cNvGraphicFramePr>
            <a:graphicFrameLocks noGrp="1"/>
          </p:cNvGraphicFramePr>
          <p:nvPr>
            <p:ph idx="1"/>
            <p:extLst>
              <p:ext uri="{D42A27DB-BD31-4B8C-83A1-F6EECF244321}">
                <p14:modId xmlns:p14="http://schemas.microsoft.com/office/powerpoint/2010/main" val="932467668"/>
              </p:ext>
            </p:extLst>
          </p:nvPr>
        </p:nvGraphicFramePr>
        <p:xfrm>
          <a:off x="612649" y="939505"/>
          <a:ext cx="10972893" cy="2924556"/>
        </p:xfrm>
        <a:graphic>
          <a:graphicData uri="http://schemas.openxmlformats.org/drawingml/2006/table">
            <a:tbl>
              <a:tblPr firstRow="1" bandRow="1">
                <a:tableStyleId>{5C22544A-7EE6-4342-B048-85BDC9FD1C3A}</a:tableStyleId>
              </a:tblPr>
              <a:tblGrid>
                <a:gridCol w="3657631">
                  <a:extLst>
                    <a:ext uri="{9D8B030D-6E8A-4147-A177-3AD203B41FA5}">
                      <a16:colId xmlns:a16="http://schemas.microsoft.com/office/drawing/2014/main" val="1926154642"/>
                    </a:ext>
                  </a:extLst>
                </a:gridCol>
                <a:gridCol w="363880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370840">
                <a:tc>
                  <a:txBody>
                    <a:bodyPr/>
                    <a:lstStyle/>
                    <a:p>
                      <a:pPr algn="ctr"/>
                      <a:r>
                        <a:rPr lang="en-US" b="1"/>
                        <a:t>Description</a:t>
                      </a:r>
                    </a:p>
                  </a:txBody>
                  <a:tcPr anchor="ctr"/>
                </a:tc>
                <a:tc>
                  <a:txBody>
                    <a:bodyPr/>
                    <a:lstStyle/>
                    <a:p>
                      <a:pPr algn="ctr"/>
                      <a:r>
                        <a:rPr lang="en-US" b="1"/>
                        <a:t>Edit report</a:t>
                      </a:r>
                    </a:p>
                  </a:txBody>
                  <a:tcPr anchor="ctr"/>
                </a:tc>
                <a:tc>
                  <a:txBody>
                    <a:bodyPr/>
                    <a:lstStyle/>
                    <a:p>
                      <a:pPr algn="ctr"/>
                      <a:r>
                        <a:rPr lang="en-US" b="1"/>
                        <a:t>Read only report </a:t>
                      </a:r>
                    </a:p>
                    <a:p>
                      <a:pPr algn="ctr"/>
                      <a:r>
                        <a:rPr lang="en-US" b="1"/>
                        <a:t>(used for export to PLM)</a:t>
                      </a:r>
                    </a:p>
                  </a:txBody>
                  <a:tcPr anchor="ctr"/>
                </a:tc>
                <a:extLst>
                  <a:ext uri="{0D108BD9-81ED-4DB2-BD59-A6C34878D82A}">
                    <a16:rowId xmlns:a16="http://schemas.microsoft.com/office/drawing/2014/main" val="155668284"/>
                  </a:ext>
                </a:extLst>
              </a:tr>
              <a:tr h="370840">
                <a:tc>
                  <a:txBody>
                    <a:bodyPr/>
                    <a:lstStyle/>
                    <a:p>
                      <a:r>
                        <a:rPr lang="en-US"/>
                        <a:t>User does not approve Work Item.</a:t>
                      </a:r>
                    </a:p>
                  </a:txBody>
                  <a:tcPr anchor="ctr"/>
                </a:tc>
                <a:tc>
                  <a:txBody>
                    <a:bodyPr/>
                    <a:lstStyle/>
                    <a:p>
                      <a:r>
                        <a:rPr lang="en-US"/>
                        <a:t>Work item displayed with status as “</a:t>
                      </a:r>
                      <a:r>
                        <a:rPr lang="en-US" b="1">
                          <a:solidFill>
                            <a:srgbClr val="FF0000"/>
                          </a:solidFill>
                        </a:rPr>
                        <a:t>work item not approved</a:t>
                      </a:r>
                      <a:r>
                        <a:rPr lang="en-US"/>
                        <a:t>”.</a:t>
                      </a:r>
                    </a:p>
                  </a:txBody>
                  <a:tcPr anchor="ctr"/>
                </a:tc>
                <a:tc>
                  <a:txBody>
                    <a:bodyPr/>
                    <a:lstStyle/>
                    <a:p>
                      <a:r>
                        <a:rPr lang="en-US"/>
                        <a:t>Work item is not displayed.</a:t>
                      </a:r>
                    </a:p>
                  </a:txBody>
                  <a:tcPr anchor="ctr"/>
                </a:tc>
                <a:extLst>
                  <a:ext uri="{0D108BD9-81ED-4DB2-BD59-A6C34878D82A}">
                    <a16:rowId xmlns:a16="http://schemas.microsoft.com/office/drawing/2014/main" val="2619530828"/>
                  </a:ext>
                </a:extLst>
              </a:tr>
              <a:tr h="370840">
                <a:tc>
                  <a:txBody>
                    <a:bodyPr/>
                    <a:lstStyle/>
                    <a:p>
                      <a:r>
                        <a:rPr lang="en-US"/>
                        <a:t>User does not link a one Work item in a particular row. Exception:- sub-system requirement WI</a:t>
                      </a:r>
                      <a:endParaRPr lang="en-US" i="1"/>
                    </a:p>
                  </a:txBody>
                  <a:tcPr anchor="ctr"/>
                </a:tc>
                <a:tc>
                  <a:txBody>
                    <a:bodyPr/>
                    <a:lstStyle/>
                    <a:p>
                      <a:r>
                        <a:rPr lang="en-US"/>
                        <a:t>The following text is displayed “</a:t>
                      </a:r>
                      <a:r>
                        <a:rPr lang="en-US" b="1">
                          <a:solidFill>
                            <a:srgbClr val="FF0000"/>
                          </a:solidFill>
                        </a:rPr>
                        <a:t>TBD. No Work Item linked</a:t>
                      </a:r>
                      <a:r>
                        <a:rPr lang="en-US"/>
                        <a:t>”.</a:t>
                      </a:r>
                    </a:p>
                  </a:txBody>
                  <a:tcPr anchor="ctr"/>
                </a:tc>
                <a:tc>
                  <a:txBody>
                    <a:bodyPr/>
                    <a:lstStyle/>
                    <a:p>
                      <a:r>
                        <a:rPr lang="en-US"/>
                        <a:t>The following text is displayed “</a:t>
                      </a:r>
                      <a:r>
                        <a:rPr lang="en-US" b="1">
                          <a:solidFill>
                            <a:srgbClr val="FF0000"/>
                          </a:solidFill>
                        </a:rPr>
                        <a:t>TBD. No Work Item linked</a:t>
                      </a:r>
                      <a:r>
                        <a:rPr lang="en-US"/>
                        <a:t>”.</a:t>
                      </a:r>
                    </a:p>
                  </a:txBody>
                  <a:tcPr anchor="ctr"/>
                </a:tc>
                <a:extLst>
                  <a:ext uri="{0D108BD9-81ED-4DB2-BD59-A6C34878D82A}">
                    <a16:rowId xmlns:a16="http://schemas.microsoft.com/office/drawing/2014/main" val="2960244434"/>
                  </a:ext>
                </a:extLst>
              </a:tr>
              <a:tr h="370840">
                <a:tc>
                  <a:txBody>
                    <a:bodyPr/>
                    <a:lstStyle/>
                    <a:p>
                      <a:r>
                        <a:rPr lang="en-US"/>
                        <a:t>User links the Work item but leaves the applicable field blank.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following text is displayed “</a:t>
                      </a:r>
                      <a:r>
                        <a:rPr lang="en-US" b="1">
                          <a:solidFill>
                            <a:srgbClr val="FF0000"/>
                          </a:solidFill>
                        </a:rPr>
                        <a:t>Field is blank</a:t>
                      </a:r>
                      <a:r>
                        <a:rPr lang="en-US"/>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following text is displayed “</a:t>
                      </a:r>
                      <a:r>
                        <a:rPr lang="en-US" b="1">
                          <a:solidFill>
                            <a:srgbClr val="FF0000"/>
                          </a:solidFill>
                        </a:rPr>
                        <a:t>Field is blank</a:t>
                      </a:r>
                      <a:r>
                        <a:rPr lang="en-US"/>
                        <a:t>”.</a:t>
                      </a:r>
                    </a:p>
                  </a:txBody>
                  <a:tcPr anchor="ctr"/>
                </a:tc>
                <a:extLst>
                  <a:ext uri="{0D108BD9-81ED-4DB2-BD59-A6C34878D82A}">
                    <a16:rowId xmlns:a16="http://schemas.microsoft.com/office/drawing/2014/main" val="345934732"/>
                  </a:ext>
                </a:extLst>
              </a:tr>
              <a:tr h="370840">
                <a:tc>
                  <a:txBody>
                    <a:bodyPr/>
                    <a:lstStyle/>
                    <a:p>
                      <a:r>
                        <a:rPr lang="en-US"/>
                        <a:t>User links the work item. Then deletes the work item. User does not delete the link role, leaving the ghost “link role”.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 impact on the report.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 impact on the report.</a:t>
                      </a:r>
                    </a:p>
                  </a:txBody>
                  <a:tcPr anchor="ctr"/>
                </a:tc>
                <a:extLst>
                  <a:ext uri="{0D108BD9-81ED-4DB2-BD59-A6C34878D82A}">
                    <a16:rowId xmlns:a16="http://schemas.microsoft.com/office/drawing/2014/main" val="973247110"/>
                  </a:ext>
                </a:extLst>
              </a:tr>
            </a:tbl>
          </a:graphicData>
        </a:graphic>
      </p:graphicFrame>
      <p:sp>
        <p:nvSpPr>
          <p:cNvPr id="5" name="Slide Number Placeholder 4">
            <a:extLst>
              <a:ext uri="{FF2B5EF4-FFF2-40B4-BE49-F238E27FC236}">
                <a16:creationId xmlns:a16="http://schemas.microsoft.com/office/drawing/2014/main" id="{809D0B72-81E0-4E1B-8299-793A77294F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32</a:t>
            </a:fld>
            <a:endParaRPr lang="en-US"/>
          </a:p>
        </p:txBody>
      </p:sp>
      <p:sp>
        <p:nvSpPr>
          <p:cNvPr id="6" name="Footer Placeholder 5">
            <a:extLst>
              <a:ext uri="{FF2B5EF4-FFF2-40B4-BE49-F238E27FC236}">
                <a16:creationId xmlns:a16="http://schemas.microsoft.com/office/drawing/2014/main" id="{A18F7A62-F113-4AD8-8CF6-474CFBCF1FF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0106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Exception handling- System Requirement</a:t>
            </a:r>
          </a:p>
        </p:txBody>
      </p:sp>
      <p:graphicFrame>
        <p:nvGraphicFramePr>
          <p:cNvPr id="4" name="Table 4">
            <a:extLst>
              <a:ext uri="{FF2B5EF4-FFF2-40B4-BE49-F238E27FC236}">
                <a16:creationId xmlns:a16="http://schemas.microsoft.com/office/drawing/2014/main" id="{9210A917-DA0A-4578-8DC8-F787207DB8F6}"/>
              </a:ext>
            </a:extLst>
          </p:cNvPr>
          <p:cNvGraphicFramePr>
            <a:graphicFrameLocks noGrp="1"/>
          </p:cNvGraphicFramePr>
          <p:nvPr>
            <p:ph idx="1"/>
            <p:extLst>
              <p:ext uri="{D42A27DB-BD31-4B8C-83A1-F6EECF244321}">
                <p14:modId xmlns:p14="http://schemas.microsoft.com/office/powerpoint/2010/main" val="1614835523"/>
              </p:ext>
            </p:extLst>
          </p:nvPr>
        </p:nvGraphicFramePr>
        <p:xfrm>
          <a:off x="612649" y="939505"/>
          <a:ext cx="10972894" cy="3520440"/>
        </p:xfrm>
        <a:graphic>
          <a:graphicData uri="http://schemas.openxmlformats.org/drawingml/2006/table">
            <a:tbl>
              <a:tblPr firstRow="1" bandRow="1">
                <a:tableStyleId>{5C22544A-7EE6-4342-B048-85BDC9FD1C3A}</a:tableStyleId>
              </a:tblPr>
              <a:tblGrid>
                <a:gridCol w="1416176">
                  <a:extLst>
                    <a:ext uri="{9D8B030D-6E8A-4147-A177-3AD203B41FA5}">
                      <a16:colId xmlns:a16="http://schemas.microsoft.com/office/drawing/2014/main" val="1926154642"/>
                    </a:ext>
                  </a:extLst>
                </a:gridCol>
                <a:gridCol w="2543176">
                  <a:extLst>
                    <a:ext uri="{9D8B030D-6E8A-4147-A177-3AD203B41FA5}">
                      <a16:colId xmlns:a16="http://schemas.microsoft.com/office/drawing/2014/main" val="614535962"/>
                    </a:ext>
                  </a:extLst>
                </a:gridCol>
                <a:gridCol w="333708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370840">
                <a:tc gridSpan="2">
                  <a:txBody>
                    <a:bodyPr/>
                    <a:lstStyle/>
                    <a:p>
                      <a:pPr algn="ctr"/>
                      <a:r>
                        <a:rPr lang="en-US" sz="1350" b="1"/>
                        <a:t>Description</a:t>
                      </a:r>
                    </a:p>
                  </a:txBody>
                  <a:tcPr anchor="ctr"/>
                </a:tc>
                <a:tc hMerge="1">
                  <a:txBody>
                    <a:bodyPr/>
                    <a:lstStyle/>
                    <a:p>
                      <a:endParaRPr lang="en-US"/>
                    </a:p>
                  </a:txBody>
                  <a:tcPr/>
                </a:tc>
                <a:tc>
                  <a:txBody>
                    <a:bodyPr/>
                    <a:lstStyle/>
                    <a:p>
                      <a:pPr algn="ctr"/>
                      <a:r>
                        <a:rPr lang="en-US" sz="1350" b="1"/>
                        <a:t>Edit report</a:t>
                      </a:r>
                    </a:p>
                  </a:txBody>
                  <a:tcPr anchor="ctr"/>
                </a:tc>
                <a:tc>
                  <a:txBody>
                    <a:bodyPr/>
                    <a:lstStyle/>
                    <a:p>
                      <a:pPr algn="ctr"/>
                      <a:r>
                        <a:rPr lang="en-US" sz="1350" b="1"/>
                        <a:t>Read only report </a:t>
                      </a:r>
                    </a:p>
                    <a:p>
                      <a:pPr algn="ctr"/>
                      <a:r>
                        <a:rPr lang="en-US" sz="1350" b="1"/>
                        <a:t>(used for export to PLM)</a:t>
                      </a:r>
                    </a:p>
                  </a:txBody>
                  <a:tcPr anchor="ctr"/>
                </a:tc>
                <a:extLst>
                  <a:ext uri="{0D108BD9-81ED-4DB2-BD59-A6C34878D82A}">
                    <a16:rowId xmlns:a16="http://schemas.microsoft.com/office/drawing/2014/main" val="155668284"/>
                  </a:ext>
                </a:extLst>
              </a:tr>
              <a:tr h="268069">
                <a:tc>
                  <a:txBody>
                    <a:bodyPr/>
                    <a:lstStyle/>
                    <a:p>
                      <a:r>
                        <a:rPr lang="en-US" sz="1350"/>
                        <a:t>Work item</a:t>
                      </a:r>
                    </a:p>
                  </a:txBody>
                  <a:tcPr anchor="ctr">
                    <a:solidFill>
                      <a:srgbClr val="EBCCC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System requirement/ Design Input</a:t>
                      </a:r>
                    </a:p>
                  </a:txBody>
                  <a:tcPr anchor="ctr">
                    <a:solidFill>
                      <a:srgbClr val="EBCCCD"/>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Work item displayed with status as “</a:t>
                      </a:r>
                      <a:r>
                        <a:rPr lang="en-US" sz="1350" b="1">
                          <a:solidFill>
                            <a:srgbClr val="FF0000"/>
                          </a:solidFill>
                        </a:rPr>
                        <a:t>Error in data entry</a:t>
                      </a:r>
                      <a:r>
                        <a:rPr lang="en-US" sz="1350"/>
                        <a:t>”.</a:t>
                      </a:r>
                    </a:p>
                  </a:txBody>
                  <a:tcPr anchor="ctr">
                    <a:solidFill>
                      <a:srgbClr val="EBCCCD"/>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Work item displayed with status as “</a:t>
                      </a:r>
                      <a:r>
                        <a:rPr kumimoji="0" lang="en-US" sz="1350" b="1" i="0" u="none" strike="noStrike" kern="1200" cap="none" spc="0" normalizeH="0" baseline="0" noProof="0">
                          <a:ln>
                            <a:noFill/>
                          </a:ln>
                          <a:solidFill>
                            <a:srgbClr val="FF0000"/>
                          </a:solidFill>
                          <a:effectLst/>
                          <a:uLnTx/>
                          <a:uFillTx/>
                          <a:latin typeface="Arial" panose="020B0604020202020204"/>
                          <a:ea typeface="+mn-ea"/>
                          <a:cs typeface="+mn-cs"/>
                        </a:rPr>
                        <a:t>Error in data entry</a:t>
                      </a: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a:t>
                      </a:r>
                    </a:p>
                  </a:txBody>
                  <a:tcPr anchor="ctr">
                    <a:solidFill>
                      <a:srgbClr val="EBCCCD"/>
                    </a:solidFill>
                  </a:tcPr>
                </a:tc>
                <a:extLst>
                  <a:ext uri="{0D108BD9-81ED-4DB2-BD59-A6C34878D82A}">
                    <a16:rowId xmlns:a16="http://schemas.microsoft.com/office/drawing/2014/main" val="2619530828"/>
                  </a:ext>
                </a:extLst>
              </a:tr>
              <a:tr h="0">
                <a:tc>
                  <a:txBody>
                    <a:bodyPr/>
                    <a:lstStyle/>
                    <a:p>
                      <a:r>
                        <a:rPr lang="en-US" sz="1350"/>
                        <a:t>Document</a:t>
                      </a:r>
                    </a:p>
                  </a:txBody>
                  <a:tcPr anchor="ctr">
                    <a:solidFill>
                      <a:srgbClr val="EBCCCD"/>
                    </a:solidFill>
                  </a:tcPr>
                </a:tc>
                <a:tc>
                  <a:txBody>
                    <a:bodyPr/>
                    <a:lstStyle/>
                    <a:p>
                      <a:r>
                        <a:rPr lang="en-US" sz="1350" b="1">
                          <a:solidFill>
                            <a:srgbClr val="FF0000"/>
                          </a:solidFill>
                        </a:rPr>
                        <a:t>TBD</a:t>
                      </a:r>
                    </a:p>
                  </a:txBody>
                  <a:tcPr anchor="ctr">
                    <a:solidFill>
                      <a:srgbClr val="EBCCCD"/>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57625582"/>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User un-checks </a:t>
                      </a:r>
                      <a:r>
                        <a:rPr lang="en-US" sz="1350" b="1"/>
                        <a:t>‘Is this requirement derived from non-user need?</a:t>
                      </a:r>
                      <a:r>
                        <a:rPr lang="en-US" sz="1350" b="0"/>
                        <a:t>’.</a:t>
                      </a:r>
                      <a:r>
                        <a:rPr lang="en-US" sz="1350" b="1"/>
                        <a:t> </a:t>
                      </a:r>
                      <a:r>
                        <a:rPr lang="en-US" sz="1350"/>
                        <a:t>But does fill the </a:t>
                      </a:r>
                      <a:r>
                        <a:rPr lang="en-US" sz="1350" b="1"/>
                        <a:t>Input source </a:t>
                      </a:r>
                      <a:r>
                        <a:rPr lang="en-US" sz="1350"/>
                        <a:t>field.</a:t>
                      </a:r>
                    </a:p>
                  </a:txBody>
                  <a:tcPr anchor="ctr">
                    <a:solidFill>
                      <a:srgbClr val="EBCCCD"/>
                    </a:solidFill>
                  </a:tcPr>
                </a:tc>
                <a:tc h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67234172"/>
                  </a:ext>
                </a:extLst>
              </a:tr>
              <a:tr h="0">
                <a:tc>
                  <a:txBody>
                    <a:bodyPr/>
                    <a:lstStyle/>
                    <a:p>
                      <a:r>
                        <a:rPr lang="en-US" sz="1350"/>
                        <a:t>Work item</a:t>
                      </a:r>
                    </a:p>
                  </a:txBody>
                  <a:tcPr anchor="ctr">
                    <a:solidFill>
                      <a:srgbClr val="F5E7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System requirement/ Design Input</a:t>
                      </a:r>
                    </a:p>
                  </a:txBody>
                  <a:tcPr anchor="ct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Work item displayed with status as “</a:t>
                      </a:r>
                      <a:r>
                        <a:rPr lang="en-US" sz="1350" b="1">
                          <a:solidFill>
                            <a:srgbClr val="FF0000"/>
                          </a:solidFill>
                        </a:rPr>
                        <a:t>Input source is blank</a:t>
                      </a:r>
                      <a:r>
                        <a:rPr lang="en-US" sz="1350"/>
                        <a:t>”.</a:t>
                      </a:r>
                    </a:p>
                  </a:txBody>
                  <a:tcPr anchor="ctr">
                    <a:solidFill>
                      <a:srgbClr val="F5E7E8"/>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Work item displayed with status as “</a:t>
                      </a:r>
                      <a:r>
                        <a:rPr kumimoji="0" lang="en-US" sz="1350" b="1" i="0" u="none" strike="noStrike" kern="1200" cap="none" spc="0" normalizeH="0" baseline="0" noProof="0">
                          <a:ln>
                            <a:noFill/>
                          </a:ln>
                          <a:solidFill>
                            <a:srgbClr val="FF0000"/>
                          </a:solidFill>
                          <a:effectLst/>
                          <a:uLnTx/>
                          <a:uFillTx/>
                          <a:latin typeface="Arial" panose="020B0604020202020204"/>
                          <a:ea typeface="+mn-ea"/>
                          <a:cs typeface="+mn-cs"/>
                        </a:rPr>
                        <a:t>Error in data entry</a:t>
                      </a:r>
                      <a:r>
                        <a:rPr kumimoji="0" lang="en-US" sz="1350" b="0" i="0" u="none" strike="noStrike" kern="1200" cap="none" spc="0" normalizeH="0" baseline="0" noProof="0">
                          <a:ln>
                            <a:noFill/>
                          </a:ln>
                          <a:solidFill>
                            <a:srgbClr val="000000"/>
                          </a:solidFill>
                          <a:effectLst/>
                          <a:uLnTx/>
                          <a:uFillTx/>
                          <a:latin typeface="Arial" panose="020B0604020202020204"/>
                          <a:ea typeface="+mn-ea"/>
                          <a:cs typeface="+mn-cs"/>
                        </a:rPr>
                        <a:t>”.</a:t>
                      </a:r>
                    </a:p>
                  </a:txBody>
                  <a:tcPr anchor="ctr">
                    <a:solidFill>
                      <a:srgbClr val="F5E7E8"/>
                    </a:solidFill>
                  </a:tcPr>
                </a:tc>
                <a:extLst>
                  <a:ext uri="{0D108BD9-81ED-4DB2-BD59-A6C34878D82A}">
                    <a16:rowId xmlns:a16="http://schemas.microsoft.com/office/drawing/2014/main" val="4225995443"/>
                  </a:ext>
                </a:extLst>
              </a:tr>
              <a:tr h="0">
                <a:tc>
                  <a:txBody>
                    <a:bodyPr/>
                    <a:lstStyle/>
                    <a:p>
                      <a:r>
                        <a:rPr lang="en-US" sz="1350"/>
                        <a:t>Document</a:t>
                      </a:r>
                    </a:p>
                  </a:txBody>
                  <a:tcPr anchor="ctr">
                    <a:solidFill>
                      <a:srgbClr val="F5E7E8"/>
                    </a:solidFill>
                  </a:tcPr>
                </a:tc>
                <a:tc>
                  <a:txBody>
                    <a:bodyPr/>
                    <a:lstStyle/>
                    <a:p>
                      <a:r>
                        <a:rPr lang="en-US" sz="1350" b="1">
                          <a:solidFill>
                            <a:srgbClr val="FF0000"/>
                          </a:solidFill>
                        </a:rPr>
                        <a:t>TBD</a:t>
                      </a:r>
                    </a:p>
                  </a:txBody>
                  <a:tcPr anchor="ctr">
                    <a:solidFill>
                      <a:srgbClr val="F5E7E8"/>
                    </a:solidFill>
                  </a:tcPr>
                </a:tc>
                <a:tc vMerge="1">
                  <a:txBody>
                    <a:bodyPr/>
                    <a:lstStyle/>
                    <a:p>
                      <a:endParaRPr lang="en-US"/>
                    </a:p>
                  </a:txBody>
                  <a:tcPr>
                    <a:solidFill>
                      <a:srgbClr val="F5E7E8"/>
                    </a:solidFill>
                  </a:tcPr>
                </a:tc>
                <a:tc vMerge="1">
                  <a:txBody>
                    <a:bodyPr/>
                    <a:lstStyle/>
                    <a:p>
                      <a:endParaRPr lang="en-US"/>
                    </a:p>
                  </a:txBody>
                  <a:tcPr>
                    <a:solidFill>
                      <a:srgbClr val="F5E7E8"/>
                    </a:solidFill>
                  </a:tcPr>
                </a:tc>
                <a:extLst>
                  <a:ext uri="{0D108BD9-81ED-4DB2-BD59-A6C34878D82A}">
                    <a16:rowId xmlns:a16="http://schemas.microsoft.com/office/drawing/2014/main" val="3777773637"/>
                  </a:ext>
                </a:extLst>
              </a:tr>
              <a:tr h="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50"/>
                        <a:t>User checks the </a:t>
                      </a:r>
                      <a:r>
                        <a:rPr lang="en-US" sz="1350" b="1"/>
                        <a:t>‘Is this requirement derived from non-user need?</a:t>
                      </a:r>
                      <a:r>
                        <a:rPr lang="en-US" sz="1350" b="0"/>
                        <a:t>’.</a:t>
                      </a:r>
                      <a:r>
                        <a:rPr lang="en-US" sz="1350" b="1"/>
                        <a:t> </a:t>
                      </a:r>
                      <a:r>
                        <a:rPr lang="en-US" sz="1350"/>
                        <a:t>But does not fill the </a:t>
                      </a:r>
                      <a:r>
                        <a:rPr lang="en-US" sz="1350" b="1"/>
                        <a:t>Input source </a:t>
                      </a:r>
                      <a:r>
                        <a:rPr lang="en-US" sz="1350"/>
                        <a:t>field.</a:t>
                      </a:r>
                    </a:p>
                  </a:txBody>
                  <a:tcPr anchor="ctr">
                    <a:solidFill>
                      <a:srgbClr val="F5E7E8"/>
                    </a:solidFill>
                  </a:tcPr>
                </a:tc>
                <a:tc hMerge="1">
                  <a:txBody>
                    <a:bodyPr/>
                    <a:lstStyle/>
                    <a:p>
                      <a:endParaRPr lang="en-US"/>
                    </a:p>
                  </a:txBody>
                  <a:tcPr/>
                </a:tc>
                <a:tc vMerge="1">
                  <a:txBody>
                    <a:bodyPr/>
                    <a:lstStyle/>
                    <a:p>
                      <a:endParaRPr lang="en-US"/>
                    </a:p>
                  </a:txBody>
                  <a:tcPr>
                    <a:solidFill>
                      <a:srgbClr val="F5E7E8"/>
                    </a:solidFill>
                  </a:tcPr>
                </a:tc>
                <a:tc vMerge="1">
                  <a:txBody>
                    <a:bodyPr/>
                    <a:lstStyle/>
                    <a:p>
                      <a:endParaRPr lang="en-US"/>
                    </a:p>
                  </a:txBody>
                  <a:tcPr>
                    <a:solidFill>
                      <a:srgbClr val="F5E7E8"/>
                    </a:solidFill>
                  </a:tcPr>
                </a:tc>
                <a:extLst>
                  <a:ext uri="{0D108BD9-81ED-4DB2-BD59-A6C34878D82A}">
                    <a16:rowId xmlns:a16="http://schemas.microsoft.com/office/drawing/2014/main" val="991476835"/>
                  </a:ext>
                </a:extLst>
              </a:tr>
            </a:tbl>
          </a:graphicData>
        </a:graphic>
      </p:graphicFrame>
      <p:sp>
        <p:nvSpPr>
          <p:cNvPr id="8" name="Slide Number Placeholder 7">
            <a:extLst>
              <a:ext uri="{FF2B5EF4-FFF2-40B4-BE49-F238E27FC236}">
                <a16:creationId xmlns:a16="http://schemas.microsoft.com/office/drawing/2014/main" id="{57076EEE-BE44-497F-AD85-167CEAE282E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33</a:t>
            </a:fld>
            <a:endParaRPr lang="en-US"/>
          </a:p>
        </p:txBody>
      </p:sp>
      <p:sp>
        <p:nvSpPr>
          <p:cNvPr id="9" name="Footer Placeholder 8">
            <a:extLst>
              <a:ext uri="{FF2B5EF4-FFF2-40B4-BE49-F238E27FC236}">
                <a16:creationId xmlns:a16="http://schemas.microsoft.com/office/drawing/2014/main" id="{18A4972D-BACD-4CEF-A0B4-2CD79D8322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493614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Exception handling- PRTM</a:t>
            </a:r>
          </a:p>
        </p:txBody>
      </p:sp>
      <p:sp>
        <p:nvSpPr>
          <p:cNvPr id="8" name="Slide Number Placeholder 7">
            <a:extLst>
              <a:ext uri="{FF2B5EF4-FFF2-40B4-BE49-F238E27FC236}">
                <a16:creationId xmlns:a16="http://schemas.microsoft.com/office/drawing/2014/main" id="{57076EEE-BE44-497F-AD85-167CEAE282E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34</a:t>
            </a:fld>
            <a:endParaRPr lang="en-US"/>
          </a:p>
        </p:txBody>
      </p:sp>
      <p:sp>
        <p:nvSpPr>
          <p:cNvPr id="9" name="Footer Placeholder 8">
            <a:extLst>
              <a:ext uri="{FF2B5EF4-FFF2-40B4-BE49-F238E27FC236}">
                <a16:creationId xmlns:a16="http://schemas.microsoft.com/office/drawing/2014/main" id="{18A4972D-BACD-4CEF-A0B4-2CD79D8322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TextBox 9">
            <a:extLst>
              <a:ext uri="{FF2B5EF4-FFF2-40B4-BE49-F238E27FC236}">
                <a16:creationId xmlns:a16="http://schemas.microsoft.com/office/drawing/2014/main" id="{FA52B133-E8E7-4727-A84D-6EB10088DDEE}"/>
              </a:ext>
            </a:extLst>
          </p:cNvPr>
          <p:cNvSpPr txBox="1"/>
          <p:nvPr/>
        </p:nvSpPr>
        <p:spPr>
          <a:xfrm>
            <a:off x="609553" y="917670"/>
            <a:ext cx="6096000" cy="646331"/>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US"/>
              <a:t>PROVIDE INPUT SOURCE</a:t>
            </a:r>
          </a:p>
          <a:p>
            <a:r>
              <a:rPr lang="en-US"/>
              <a:t>DESIGN TRANSFER</a:t>
            </a:r>
          </a:p>
        </p:txBody>
      </p:sp>
      <p:graphicFrame>
        <p:nvGraphicFramePr>
          <p:cNvPr id="12" name="Table 4">
            <a:extLst>
              <a:ext uri="{FF2B5EF4-FFF2-40B4-BE49-F238E27FC236}">
                <a16:creationId xmlns:a16="http://schemas.microsoft.com/office/drawing/2014/main" id="{B4FF1FE7-453B-4803-8E88-F2CB02C53500}"/>
              </a:ext>
            </a:extLst>
          </p:cNvPr>
          <p:cNvGraphicFramePr>
            <a:graphicFrameLocks/>
          </p:cNvGraphicFramePr>
          <p:nvPr>
            <p:extLst>
              <p:ext uri="{D42A27DB-BD31-4B8C-83A1-F6EECF244321}">
                <p14:modId xmlns:p14="http://schemas.microsoft.com/office/powerpoint/2010/main" val="2867307436"/>
              </p:ext>
            </p:extLst>
          </p:nvPr>
        </p:nvGraphicFramePr>
        <p:xfrm>
          <a:off x="609553" y="1658216"/>
          <a:ext cx="10972893" cy="2483866"/>
        </p:xfrm>
        <a:graphic>
          <a:graphicData uri="http://schemas.openxmlformats.org/drawingml/2006/table">
            <a:tbl>
              <a:tblPr firstRow="1" bandRow="1">
                <a:tableStyleId>{5C22544A-7EE6-4342-B048-85BDC9FD1C3A}</a:tableStyleId>
              </a:tblPr>
              <a:tblGrid>
                <a:gridCol w="3657631">
                  <a:extLst>
                    <a:ext uri="{9D8B030D-6E8A-4147-A177-3AD203B41FA5}">
                      <a16:colId xmlns:a16="http://schemas.microsoft.com/office/drawing/2014/main" val="1926154642"/>
                    </a:ext>
                  </a:extLst>
                </a:gridCol>
                <a:gridCol w="363880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370840">
                <a:tc>
                  <a:txBody>
                    <a:bodyPr/>
                    <a:lstStyle/>
                    <a:p>
                      <a:pPr algn="ctr"/>
                      <a:r>
                        <a:rPr lang="en-US" b="1"/>
                        <a:t>Description</a:t>
                      </a:r>
                    </a:p>
                  </a:txBody>
                  <a:tcPr anchor="ctr"/>
                </a:tc>
                <a:tc>
                  <a:txBody>
                    <a:bodyPr/>
                    <a:lstStyle/>
                    <a:p>
                      <a:pPr algn="ctr"/>
                      <a:r>
                        <a:rPr lang="en-US" b="1"/>
                        <a:t>Edit report</a:t>
                      </a:r>
                    </a:p>
                  </a:txBody>
                  <a:tcPr anchor="ctr"/>
                </a:tc>
                <a:tc>
                  <a:txBody>
                    <a:bodyPr/>
                    <a:lstStyle/>
                    <a:p>
                      <a:pPr algn="ctr"/>
                      <a:r>
                        <a:rPr lang="en-US" b="1"/>
                        <a:t>Read only report </a:t>
                      </a:r>
                    </a:p>
                    <a:p>
                      <a:pPr algn="ctr"/>
                      <a:r>
                        <a:rPr lang="en-US" b="1"/>
                        <a:t>(used for export to PLM)</a:t>
                      </a:r>
                    </a:p>
                  </a:txBody>
                  <a:tcPr anchor="ctr"/>
                </a:tc>
                <a:extLst>
                  <a:ext uri="{0D108BD9-81ED-4DB2-BD59-A6C34878D82A}">
                    <a16:rowId xmlns:a16="http://schemas.microsoft.com/office/drawing/2014/main" val="1556682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User checks the input source in Design specification Work Item. But does not fill the input source field.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b="1">
                          <a:solidFill>
                            <a:srgbClr val="FF0000"/>
                          </a:solidFill>
                        </a:rPr>
                        <a:t>Input source is blank</a:t>
                      </a:r>
                      <a:r>
                        <a:rPr lang="en-US"/>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Display “</a:t>
                      </a:r>
                      <a:r>
                        <a:rPr kumimoji="0" lang="en-US" sz="1349" b="1" i="0" u="none" strike="noStrike" kern="1200" cap="none" spc="0" normalizeH="0" baseline="0" noProof="0">
                          <a:ln>
                            <a:noFill/>
                          </a:ln>
                          <a:solidFill>
                            <a:srgbClr val="FF0000"/>
                          </a:solidFill>
                          <a:effectLst/>
                          <a:uLnTx/>
                          <a:uFillTx/>
                          <a:latin typeface="Arial" panose="020B0604020202020204"/>
                          <a:ea typeface="+mn-ea"/>
                          <a:cs typeface="+mn-cs"/>
                        </a:rPr>
                        <a:t>Design Transfer is blank</a:t>
                      </a: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a:t>
                      </a:r>
                    </a:p>
                  </a:txBody>
                  <a:tcPr anchor="ctr"/>
                </a:tc>
                <a:extLst>
                  <a:ext uri="{0D108BD9-81ED-4DB2-BD59-A6C34878D82A}">
                    <a16:rowId xmlns:a16="http://schemas.microsoft.com/office/drawing/2014/main" val="1018255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User does not enter input source in System requirement WI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b="1">
                          <a:solidFill>
                            <a:srgbClr val="FF0000"/>
                          </a:solidFill>
                        </a:rPr>
                        <a:t>Input source is blank</a:t>
                      </a:r>
                      <a:r>
                        <a:rPr lang="en-US"/>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Display “</a:t>
                      </a:r>
                      <a:r>
                        <a:rPr kumimoji="0" lang="en-US" sz="1349" b="1" i="0" u="none" strike="noStrike" kern="1200" cap="none" spc="0" normalizeH="0" baseline="0" noProof="0">
                          <a:ln>
                            <a:noFill/>
                          </a:ln>
                          <a:solidFill>
                            <a:srgbClr val="FF0000"/>
                          </a:solidFill>
                          <a:effectLst/>
                          <a:uLnTx/>
                          <a:uFillTx/>
                          <a:latin typeface="Arial" panose="020B0604020202020204"/>
                          <a:ea typeface="+mn-ea"/>
                          <a:cs typeface="+mn-cs"/>
                        </a:rPr>
                        <a:t>Design Transfer is blank</a:t>
                      </a:r>
                      <a:r>
                        <a:rPr kumimoji="0" lang="en-US" sz="1349" b="0" i="0" u="none" strike="noStrike" kern="1200" cap="none" spc="0" normalizeH="0" baseline="0" noProof="0">
                          <a:ln>
                            <a:noFill/>
                          </a:ln>
                          <a:solidFill>
                            <a:srgbClr val="000000"/>
                          </a:solidFill>
                          <a:effectLst/>
                          <a:uLnTx/>
                          <a:uFillTx/>
                          <a:latin typeface="Arial" panose="020B0604020202020204"/>
                          <a:ea typeface="+mn-ea"/>
                          <a:cs typeface="+mn-cs"/>
                        </a:rPr>
                        <a:t>”.</a:t>
                      </a:r>
                    </a:p>
                  </a:txBody>
                  <a:tcPr anchor="ctr"/>
                </a:tc>
                <a:extLst>
                  <a:ext uri="{0D108BD9-81ED-4DB2-BD59-A6C34878D82A}">
                    <a16:rowId xmlns:a16="http://schemas.microsoft.com/office/drawing/2014/main" val="30671037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User does not enter Design transfer in System requirement WI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b="1">
                          <a:solidFill>
                            <a:srgbClr val="FF0000"/>
                          </a:solidFill>
                        </a:rPr>
                        <a:t>Design Transfer is blank</a:t>
                      </a:r>
                      <a:r>
                        <a:rPr lang="en-US"/>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b="1">
                          <a:solidFill>
                            <a:srgbClr val="FF0000"/>
                          </a:solidFill>
                        </a:rPr>
                        <a:t>Design Transfer is blank</a:t>
                      </a:r>
                      <a:r>
                        <a:rPr lang="en-US"/>
                        <a:t>”.</a:t>
                      </a:r>
                    </a:p>
                  </a:txBody>
                  <a:tcPr anchor="ctr"/>
                </a:tc>
                <a:extLst>
                  <a:ext uri="{0D108BD9-81ED-4DB2-BD59-A6C34878D82A}">
                    <a16:rowId xmlns:a16="http://schemas.microsoft.com/office/drawing/2014/main" val="3529933211"/>
                  </a:ext>
                </a:extLst>
              </a:tr>
            </a:tbl>
          </a:graphicData>
        </a:graphic>
      </p:graphicFrame>
    </p:spTree>
    <p:extLst>
      <p:ext uri="{BB962C8B-B14F-4D97-AF65-F5344CB8AC3E}">
        <p14:creationId xmlns:p14="http://schemas.microsoft.com/office/powerpoint/2010/main" val="210839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lnSpc>
                <a:spcPct val="100000"/>
              </a:lnSpc>
              <a:spcAft>
                <a:spcPct val="0"/>
              </a:spcAft>
            </a:pPr>
            <a:r>
              <a:rPr lang="en-US" sz="3000" b="1">
                <a:latin typeface="Arial" panose="020B0604020202020204" pitchFamily="34" charset="0"/>
                <a:cs typeface="Arial" panose="020B0604020202020204" pitchFamily="34" charset="0"/>
              </a:rPr>
              <a:t>Exception handling- PRTM</a:t>
            </a:r>
          </a:p>
        </p:txBody>
      </p:sp>
      <p:graphicFrame>
        <p:nvGraphicFramePr>
          <p:cNvPr id="4" name="Table 4">
            <a:extLst>
              <a:ext uri="{FF2B5EF4-FFF2-40B4-BE49-F238E27FC236}">
                <a16:creationId xmlns:a16="http://schemas.microsoft.com/office/drawing/2014/main" id="{9210A917-DA0A-4578-8DC8-F787207DB8F6}"/>
              </a:ext>
            </a:extLst>
          </p:cNvPr>
          <p:cNvGraphicFramePr>
            <a:graphicFrameLocks noGrp="1"/>
          </p:cNvGraphicFramePr>
          <p:nvPr>
            <p:ph idx="1"/>
            <p:extLst>
              <p:ext uri="{D42A27DB-BD31-4B8C-83A1-F6EECF244321}">
                <p14:modId xmlns:p14="http://schemas.microsoft.com/office/powerpoint/2010/main" val="772225399"/>
              </p:ext>
            </p:extLst>
          </p:nvPr>
        </p:nvGraphicFramePr>
        <p:xfrm>
          <a:off x="609553" y="1384348"/>
          <a:ext cx="10972893" cy="2536063"/>
        </p:xfrm>
        <a:graphic>
          <a:graphicData uri="http://schemas.openxmlformats.org/drawingml/2006/table">
            <a:tbl>
              <a:tblPr firstRow="1" bandRow="1">
                <a:tableStyleId>{5C22544A-7EE6-4342-B048-85BDC9FD1C3A}</a:tableStyleId>
              </a:tblPr>
              <a:tblGrid>
                <a:gridCol w="3657631">
                  <a:extLst>
                    <a:ext uri="{9D8B030D-6E8A-4147-A177-3AD203B41FA5}">
                      <a16:colId xmlns:a16="http://schemas.microsoft.com/office/drawing/2014/main" val="1926154642"/>
                    </a:ext>
                  </a:extLst>
                </a:gridCol>
                <a:gridCol w="363880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370840">
                <a:tc>
                  <a:txBody>
                    <a:bodyPr/>
                    <a:lstStyle/>
                    <a:p>
                      <a:pPr algn="ctr"/>
                      <a:r>
                        <a:rPr lang="en-US" b="1"/>
                        <a:t>Description</a:t>
                      </a:r>
                    </a:p>
                  </a:txBody>
                  <a:tcPr anchor="ctr"/>
                </a:tc>
                <a:tc>
                  <a:txBody>
                    <a:bodyPr/>
                    <a:lstStyle/>
                    <a:p>
                      <a:pPr algn="ctr"/>
                      <a:r>
                        <a:rPr lang="en-US" b="1"/>
                        <a:t>Edit report</a:t>
                      </a:r>
                    </a:p>
                  </a:txBody>
                  <a:tcPr anchor="ctr"/>
                </a:tc>
                <a:tc>
                  <a:txBody>
                    <a:bodyPr/>
                    <a:lstStyle/>
                    <a:p>
                      <a:pPr algn="ctr"/>
                      <a:r>
                        <a:rPr lang="en-US" b="1"/>
                        <a:t>Read only report </a:t>
                      </a:r>
                    </a:p>
                    <a:p>
                      <a:pPr algn="ctr"/>
                      <a:r>
                        <a:rPr lang="en-US" b="1"/>
                        <a:t>(used for export to PLM)</a:t>
                      </a:r>
                    </a:p>
                  </a:txBody>
                  <a:tcPr anchor="ctr"/>
                </a:tc>
                <a:extLst>
                  <a:ext uri="{0D108BD9-81ED-4DB2-BD59-A6C34878D82A}">
                    <a16:rowId xmlns:a16="http://schemas.microsoft.com/office/drawing/2014/main" val="155668284"/>
                  </a:ext>
                </a:extLst>
              </a:tr>
              <a:tr h="370840">
                <a:tc>
                  <a:txBody>
                    <a:bodyPr/>
                    <a:lstStyle/>
                    <a:p>
                      <a:r>
                        <a:rPr lang="en-US"/>
                        <a:t>User links User need to system requirement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user need in User need column.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system requirement in User need column.</a:t>
                      </a:r>
                    </a:p>
                  </a:txBody>
                  <a:tcPr anchor="ctr"/>
                </a:tc>
                <a:extLst>
                  <a:ext uri="{0D108BD9-81ED-4DB2-BD59-A6C34878D82A}">
                    <a16:rowId xmlns:a16="http://schemas.microsoft.com/office/drawing/2014/main" val="1018255918"/>
                  </a:ext>
                </a:extLst>
              </a:tr>
              <a:tr h="370840">
                <a:tc>
                  <a:txBody>
                    <a:bodyPr/>
                    <a:lstStyle/>
                    <a:p>
                      <a:r>
                        <a:rPr lang="en-US"/>
                        <a:t>User does not link User need to system requirement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system requirement in User need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a:solidFill>
                            <a:srgbClr val="0000FF"/>
                          </a:solidFill>
                        </a:rPr>
                        <a:t>The defined user needs, or design requirement  is confirmed through design verification activities and no separate design validation is required.</a:t>
                      </a:r>
                      <a:r>
                        <a:rPr lang="en-US"/>
                        <a:t>” in the Validation column.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system requirement in User need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a:solidFill>
                            <a:srgbClr val="0000FF"/>
                          </a:solidFill>
                        </a:rPr>
                        <a:t>The defined user needs, or design requirement  is confirmed through design verification activities and no separate design validation is required.</a:t>
                      </a:r>
                      <a:r>
                        <a:rPr lang="en-US"/>
                        <a:t>” in the Validation column.</a:t>
                      </a:r>
                    </a:p>
                  </a:txBody>
                  <a:tcPr anchor="ctr"/>
                </a:tc>
                <a:extLst>
                  <a:ext uri="{0D108BD9-81ED-4DB2-BD59-A6C34878D82A}">
                    <a16:rowId xmlns:a16="http://schemas.microsoft.com/office/drawing/2014/main" val="1304854087"/>
                  </a:ext>
                </a:extLst>
              </a:tr>
            </a:tbl>
          </a:graphicData>
        </a:graphic>
      </p:graphicFrame>
      <p:sp>
        <p:nvSpPr>
          <p:cNvPr id="5" name="Slide Number Placeholder 4">
            <a:extLst>
              <a:ext uri="{FF2B5EF4-FFF2-40B4-BE49-F238E27FC236}">
                <a16:creationId xmlns:a16="http://schemas.microsoft.com/office/drawing/2014/main" id="{809D0B72-81E0-4E1B-8299-793A77294F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35</a:t>
            </a:fld>
            <a:endParaRPr lang="en-US"/>
          </a:p>
        </p:txBody>
      </p:sp>
      <p:sp>
        <p:nvSpPr>
          <p:cNvPr id="6" name="Footer Placeholder 5">
            <a:extLst>
              <a:ext uri="{FF2B5EF4-FFF2-40B4-BE49-F238E27FC236}">
                <a16:creationId xmlns:a16="http://schemas.microsoft.com/office/drawing/2014/main" id="{A18F7A62-F113-4AD8-8CF6-474CFBCF1FF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6">
            <a:extLst>
              <a:ext uri="{FF2B5EF4-FFF2-40B4-BE49-F238E27FC236}">
                <a16:creationId xmlns:a16="http://schemas.microsoft.com/office/drawing/2014/main" id="{84B957DD-816A-434D-BBCF-262B02098DC6}"/>
              </a:ext>
            </a:extLst>
          </p:cNvPr>
          <p:cNvSpPr txBox="1"/>
          <p:nvPr/>
        </p:nvSpPr>
        <p:spPr>
          <a:xfrm>
            <a:off x="1178010" y="898360"/>
            <a:ext cx="7051589"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U</a:t>
            </a:r>
            <a:r>
              <a:rPr lang="en-US" sz="1800" b="1">
                <a:latin typeface="Arial" panose="020B0604020202020204" pitchFamily="34" charset="0"/>
                <a:cs typeface="Arial" panose="020B0604020202020204" pitchFamily="34" charset="0"/>
              </a:rPr>
              <a:t>SER NEED FROM CRD OR DESIGN REQUIREMENT</a:t>
            </a:r>
          </a:p>
        </p:txBody>
      </p:sp>
    </p:spTree>
    <p:extLst>
      <p:ext uri="{BB962C8B-B14F-4D97-AF65-F5344CB8AC3E}">
        <p14:creationId xmlns:p14="http://schemas.microsoft.com/office/powerpoint/2010/main" val="3668373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369332"/>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spcAft>
                <a:spcPct val="0"/>
              </a:spcAft>
            </a:pPr>
            <a:r>
              <a:rPr lang="en-US" sz="3000">
                <a:latin typeface="Arial" panose="020B0604020202020204" pitchFamily="34" charset="0"/>
                <a:cs typeface="Arial" panose="020B0604020202020204" pitchFamily="34" charset="0"/>
              </a:rPr>
              <a:t>Exception handling- PRTM</a:t>
            </a:r>
          </a:p>
        </p:txBody>
      </p:sp>
      <p:graphicFrame>
        <p:nvGraphicFramePr>
          <p:cNvPr id="4" name="Table 4">
            <a:extLst>
              <a:ext uri="{FF2B5EF4-FFF2-40B4-BE49-F238E27FC236}">
                <a16:creationId xmlns:a16="http://schemas.microsoft.com/office/drawing/2014/main" id="{9210A917-DA0A-4578-8DC8-F787207DB8F6}"/>
              </a:ext>
            </a:extLst>
          </p:cNvPr>
          <p:cNvGraphicFramePr>
            <a:graphicFrameLocks noGrp="1"/>
          </p:cNvGraphicFramePr>
          <p:nvPr>
            <p:ph idx="1"/>
            <p:extLst>
              <p:ext uri="{D42A27DB-BD31-4B8C-83A1-F6EECF244321}">
                <p14:modId xmlns:p14="http://schemas.microsoft.com/office/powerpoint/2010/main" val="906736686"/>
              </p:ext>
            </p:extLst>
          </p:nvPr>
        </p:nvGraphicFramePr>
        <p:xfrm>
          <a:off x="609553" y="1553033"/>
          <a:ext cx="10972893" cy="1824875"/>
        </p:xfrm>
        <a:graphic>
          <a:graphicData uri="http://schemas.openxmlformats.org/drawingml/2006/table">
            <a:tbl>
              <a:tblPr firstRow="1" bandRow="1">
                <a:tableStyleId>{5C22544A-7EE6-4342-B048-85BDC9FD1C3A}</a:tableStyleId>
              </a:tblPr>
              <a:tblGrid>
                <a:gridCol w="3546811">
                  <a:extLst>
                    <a:ext uri="{9D8B030D-6E8A-4147-A177-3AD203B41FA5}">
                      <a16:colId xmlns:a16="http://schemas.microsoft.com/office/drawing/2014/main" val="1926154642"/>
                    </a:ext>
                  </a:extLst>
                </a:gridCol>
                <a:gridCol w="374962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439503">
                <a:tc>
                  <a:txBody>
                    <a:bodyPr/>
                    <a:lstStyle/>
                    <a:p>
                      <a:pPr algn="ctr"/>
                      <a:r>
                        <a:rPr lang="en-US" b="1"/>
                        <a:t>Description</a:t>
                      </a:r>
                    </a:p>
                  </a:txBody>
                  <a:tcPr anchor="ctr"/>
                </a:tc>
                <a:tc>
                  <a:txBody>
                    <a:bodyPr/>
                    <a:lstStyle/>
                    <a:p>
                      <a:pPr algn="ctr"/>
                      <a:r>
                        <a:rPr lang="en-US" b="1"/>
                        <a:t>Edit report</a:t>
                      </a:r>
                    </a:p>
                  </a:txBody>
                  <a:tcPr anchor="ctr"/>
                </a:tc>
                <a:tc>
                  <a:txBody>
                    <a:bodyPr/>
                    <a:lstStyle/>
                    <a:p>
                      <a:pPr algn="ctr"/>
                      <a:r>
                        <a:rPr lang="en-US" b="1"/>
                        <a:t>Read only report </a:t>
                      </a:r>
                    </a:p>
                    <a:p>
                      <a:pPr algn="ctr"/>
                      <a:r>
                        <a:rPr lang="en-US" b="1"/>
                        <a:t>(used for export to PLM)</a:t>
                      </a:r>
                    </a:p>
                  </a:txBody>
                  <a:tcPr anchor="ctr"/>
                </a:tc>
                <a:extLst>
                  <a:ext uri="{0D108BD9-81ED-4DB2-BD59-A6C34878D82A}">
                    <a16:rowId xmlns:a16="http://schemas.microsoft.com/office/drawing/2014/main" val="155668284"/>
                  </a:ext>
                </a:extLst>
              </a:tr>
              <a:tr h="669028">
                <a:tc>
                  <a:txBody>
                    <a:bodyPr/>
                    <a:lstStyle/>
                    <a:p>
                      <a:pPr marL="0" marR="0">
                        <a:spcBef>
                          <a:spcPts val="0"/>
                        </a:spcBef>
                        <a:spcAft>
                          <a:spcPts val="0"/>
                        </a:spcAft>
                      </a:pPr>
                      <a:r>
                        <a:rPr lang="en-US" sz="1350">
                          <a:effectLst/>
                          <a:latin typeface="+mj-lt"/>
                          <a:ea typeface="+mn-ea"/>
                        </a:rPr>
                        <a:t>User does not link Design output with system requirement. User does not link Design output Design requirement WI.</a:t>
                      </a:r>
                    </a:p>
                  </a:txBody>
                  <a:tcPr marL="68580" marR="68580" marT="0" marB="0" anchor="ctr"/>
                </a:tc>
                <a:tc>
                  <a:txBody>
                    <a:bodyPr/>
                    <a:lstStyle/>
                    <a:p>
                      <a:pPr marL="0" marR="0">
                        <a:spcBef>
                          <a:spcPts val="0"/>
                        </a:spcBef>
                        <a:spcAft>
                          <a:spcPts val="0"/>
                        </a:spcAft>
                      </a:pPr>
                      <a:r>
                        <a:rPr lang="en-US" sz="1350">
                          <a:effectLst/>
                          <a:latin typeface="+mj-lt"/>
                          <a:ea typeface="+mn-ea"/>
                        </a:rPr>
                        <a:t>Display error message “</a:t>
                      </a:r>
                      <a:r>
                        <a:rPr lang="en-US" sz="1350" b="1">
                          <a:solidFill>
                            <a:srgbClr val="FF0000"/>
                          </a:solidFill>
                          <a:effectLst/>
                          <a:latin typeface="+mj-lt"/>
                          <a:ea typeface="+mn-ea"/>
                        </a:rPr>
                        <a:t>No Design Output linked.</a:t>
                      </a:r>
                      <a:r>
                        <a:rPr lang="en-US" sz="1350">
                          <a:effectLst/>
                          <a:latin typeface="+mj-lt"/>
                          <a:ea typeface="+mn-ea"/>
                        </a:rPr>
                        <a:t>” in design output.</a:t>
                      </a:r>
                    </a:p>
                  </a:txBody>
                  <a:tcPr marL="68580" marR="68580" marT="0" marB="0" anchor="ctr"/>
                </a:tc>
                <a:tc>
                  <a:txBody>
                    <a:bodyPr/>
                    <a:lstStyle/>
                    <a:p>
                      <a:pPr marL="0" marR="0">
                        <a:spcBef>
                          <a:spcPts val="0"/>
                        </a:spcBef>
                        <a:spcAft>
                          <a:spcPts val="0"/>
                        </a:spcAft>
                      </a:pPr>
                      <a:r>
                        <a:rPr lang="en-US" sz="1350">
                          <a:effectLst/>
                          <a:latin typeface="+mj-lt"/>
                          <a:ea typeface="+mn-ea"/>
                        </a:rPr>
                        <a:t>Display error message “</a:t>
                      </a:r>
                      <a:r>
                        <a:rPr lang="en-US" sz="1350" b="1">
                          <a:solidFill>
                            <a:srgbClr val="FF0000"/>
                          </a:solidFill>
                          <a:effectLst/>
                          <a:latin typeface="+mj-lt"/>
                          <a:ea typeface="+mn-ea"/>
                        </a:rPr>
                        <a:t>No Design Output linked.</a:t>
                      </a:r>
                      <a:r>
                        <a:rPr lang="en-US" sz="1350">
                          <a:effectLst/>
                          <a:latin typeface="+mj-lt"/>
                          <a:ea typeface="+mn-ea"/>
                        </a:rPr>
                        <a:t>” in design output.</a:t>
                      </a:r>
                    </a:p>
                  </a:txBody>
                  <a:tcPr marL="68580" marR="68580" marT="0" marB="0" anchor="ctr"/>
                </a:tc>
                <a:extLst>
                  <a:ext uri="{0D108BD9-81ED-4DB2-BD59-A6C34878D82A}">
                    <a16:rowId xmlns:a16="http://schemas.microsoft.com/office/drawing/2014/main" val="2619530828"/>
                  </a:ext>
                </a:extLst>
              </a:tr>
              <a:tr h="653181">
                <a:tc>
                  <a:txBody>
                    <a:bodyPr/>
                    <a:lstStyle/>
                    <a:p>
                      <a:pPr marL="0" marR="0">
                        <a:spcBef>
                          <a:spcPts val="0"/>
                        </a:spcBef>
                        <a:spcAft>
                          <a:spcPts val="0"/>
                        </a:spcAft>
                      </a:pPr>
                      <a:r>
                        <a:rPr lang="en-US" sz="1350" kern="1200">
                          <a:solidFill>
                            <a:schemeClr val="dk1"/>
                          </a:solidFill>
                          <a:effectLst/>
                          <a:latin typeface="+mn-lt"/>
                          <a:ea typeface="+mn-ea"/>
                          <a:cs typeface="+mn-cs"/>
                        </a:rPr>
                        <a:t>User links Design output with system requirement. User does not link Design output Design requirement WI.</a:t>
                      </a:r>
                    </a:p>
                  </a:txBody>
                  <a:tcPr marL="68580" marR="68580" marT="0" marB="0" anchor="ctr"/>
                </a:tc>
                <a:tc>
                  <a:txBody>
                    <a:bodyPr/>
                    <a:lstStyle/>
                    <a:p>
                      <a:pPr marL="0" marR="0">
                        <a:spcBef>
                          <a:spcPts val="0"/>
                        </a:spcBef>
                        <a:spcAft>
                          <a:spcPts val="0"/>
                        </a:spcAft>
                      </a:pPr>
                      <a:r>
                        <a:rPr lang="en-US" sz="1350">
                          <a:effectLst/>
                          <a:latin typeface="+mj-lt"/>
                          <a:ea typeface="+mn-ea"/>
                        </a:rPr>
                        <a:t>Display Design output in Design output.</a:t>
                      </a:r>
                    </a:p>
                    <a:p>
                      <a:pPr marL="0" marR="0">
                        <a:spcBef>
                          <a:spcPts val="0"/>
                        </a:spcBef>
                        <a:spcAft>
                          <a:spcPts val="0"/>
                        </a:spcAft>
                      </a:pPr>
                      <a:r>
                        <a:rPr lang="en-US" sz="1350">
                          <a:effectLst/>
                          <a:latin typeface="+mj-lt"/>
                          <a:ea typeface="+mn-ea"/>
                        </a:rPr>
                        <a:t>Display “Not applicable” in Design requirement.</a:t>
                      </a:r>
                    </a:p>
                  </a:txBody>
                  <a:tcPr marL="68580" marR="68580" marT="0" marB="0" anchor="ctr"/>
                </a:tc>
                <a:tc>
                  <a:txBody>
                    <a:bodyPr/>
                    <a:lstStyle/>
                    <a:p>
                      <a:pPr marL="0" marR="0">
                        <a:spcBef>
                          <a:spcPts val="0"/>
                        </a:spcBef>
                        <a:spcAft>
                          <a:spcPts val="0"/>
                        </a:spcAft>
                      </a:pPr>
                      <a:r>
                        <a:rPr lang="en-US" sz="1350">
                          <a:effectLst/>
                          <a:latin typeface="+mj-lt"/>
                          <a:ea typeface="+mn-ea"/>
                        </a:rPr>
                        <a:t>Display Design output in Design output.</a:t>
                      </a:r>
                    </a:p>
                    <a:p>
                      <a:pPr marL="0" marR="0">
                        <a:spcBef>
                          <a:spcPts val="0"/>
                        </a:spcBef>
                        <a:spcAft>
                          <a:spcPts val="0"/>
                        </a:spcAft>
                      </a:pPr>
                      <a:r>
                        <a:rPr lang="en-US" sz="1350">
                          <a:effectLst/>
                          <a:latin typeface="+mj-lt"/>
                          <a:ea typeface="+mn-ea"/>
                        </a:rPr>
                        <a:t>Display “Not applicable” in Design requirement.</a:t>
                      </a:r>
                    </a:p>
                  </a:txBody>
                  <a:tcPr marL="68580" marR="68580" marT="0" marB="0" anchor="ctr"/>
                </a:tc>
                <a:extLst>
                  <a:ext uri="{0D108BD9-81ED-4DB2-BD59-A6C34878D82A}">
                    <a16:rowId xmlns:a16="http://schemas.microsoft.com/office/drawing/2014/main" val="2960244434"/>
                  </a:ext>
                </a:extLst>
              </a:tr>
            </a:tbl>
          </a:graphicData>
        </a:graphic>
      </p:graphicFrame>
      <p:sp>
        <p:nvSpPr>
          <p:cNvPr id="5" name="Slide Number Placeholder 4">
            <a:extLst>
              <a:ext uri="{FF2B5EF4-FFF2-40B4-BE49-F238E27FC236}">
                <a16:creationId xmlns:a16="http://schemas.microsoft.com/office/drawing/2014/main" id="{809D0B72-81E0-4E1B-8299-793A77294F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36</a:t>
            </a:fld>
            <a:endParaRPr lang="en-US"/>
          </a:p>
        </p:txBody>
      </p:sp>
      <p:sp>
        <p:nvSpPr>
          <p:cNvPr id="6" name="Footer Placeholder 5">
            <a:extLst>
              <a:ext uri="{FF2B5EF4-FFF2-40B4-BE49-F238E27FC236}">
                <a16:creationId xmlns:a16="http://schemas.microsoft.com/office/drawing/2014/main" id="{A18F7A62-F113-4AD8-8CF6-474CFBCF1FF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6">
            <a:extLst>
              <a:ext uri="{FF2B5EF4-FFF2-40B4-BE49-F238E27FC236}">
                <a16:creationId xmlns:a16="http://schemas.microsoft.com/office/drawing/2014/main" id="{D1830A61-363F-45AC-915B-A7DA84C9EC5E}"/>
              </a:ext>
            </a:extLst>
          </p:cNvPr>
          <p:cNvSpPr txBox="1"/>
          <p:nvPr/>
        </p:nvSpPr>
        <p:spPr>
          <a:xfrm>
            <a:off x="1178010" y="898360"/>
            <a:ext cx="9443808" cy="646331"/>
          </a:xfrm>
          <a:prstGeom prst="rect">
            <a:avLst/>
          </a:prstGeom>
          <a:noFill/>
        </p:spPr>
        <p:txBody>
          <a:bodyPr wrap="square">
            <a:spAutoFit/>
          </a:bodyPr>
          <a:lstStyle/>
          <a:p>
            <a:pPr fontAlgn="base" hangingPunct="0"/>
            <a:r>
              <a:rPr lang="en-US" sz="1800" b="1" cap="all">
                <a:effectLst/>
                <a:latin typeface="Arial" panose="020B0604020202020204" pitchFamily="34" charset="0"/>
                <a:cs typeface="Arial" panose="020B0604020202020204" pitchFamily="34" charset="0"/>
              </a:rPr>
              <a:t>Subsystem requirement specification (Lower level SYS/HW/SW)</a:t>
            </a:r>
            <a:endParaRPr lang="en-US" sz="1800">
              <a:effectLst/>
              <a:latin typeface="Arial" panose="020B0604020202020204" pitchFamily="34" charset="0"/>
              <a:ea typeface="Times New Roman" panose="02020603050405020304" pitchFamily="18" charset="0"/>
              <a:cs typeface="Arial" panose="020B0604020202020204" pitchFamily="34" charset="0"/>
            </a:endParaRPr>
          </a:p>
          <a:p>
            <a:pPr marL="0" marR="0" fontAlgn="base" hangingPunct="0">
              <a:spcBef>
                <a:spcPts val="0"/>
              </a:spcBef>
              <a:spcAft>
                <a:spcPts val="0"/>
              </a:spcAft>
            </a:pPr>
            <a:r>
              <a:rPr lang="en-US" sz="1800" b="1" cap="all">
                <a:effectLst/>
                <a:latin typeface="Arial" panose="020B0604020202020204" pitchFamily="34" charset="0"/>
                <a:cs typeface="Arial" panose="020B0604020202020204" pitchFamily="34" charset="0"/>
              </a:rPr>
              <a:t>DESIGN OUTPUT Specification (Acceptance Criteria)</a:t>
            </a:r>
            <a:endParaRPr lang="en-US" sz="18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54390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179C-3162-4127-A08D-48B5F068C6A9}"/>
              </a:ext>
            </a:extLst>
          </p:cNvPr>
          <p:cNvSpPr>
            <a:spLocks noGrp="1"/>
          </p:cNvSpPr>
          <p:nvPr>
            <p:ph type="title"/>
          </p:nvPr>
        </p:nvSpPr>
        <p:spPr>
          <a:xfrm>
            <a:off x="612648" y="320040"/>
            <a:ext cx="10515600" cy="369332"/>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spcAft>
                <a:spcPct val="0"/>
              </a:spcAft>
            </a:pPr>
            <a:r>
              <a:rPr lang="en-US" sz="3000">
                <a:latin typeface="Arial" panose="020B0604020202020204" pitchFamily="34" charset="0"/>
                <a:cs typeface="Arial" panose="020B0604020202020204" pitchFamily="34" charset="0"/>
              </a:rPr>
              <a:t>Exception handling- PRTM</a:t>
            </a:r>
          </a:p>
        </p:txBody>
      </p:sp>
      <p:graphicFrame>
        <p:nvGraphicFramePr>
          <p:cNvPr id="4" name="Table 4">
            <a:extLst>
              <a:ext uri="{FF2B5EF4-FFF2-40B4-BE49-F238E27FC236}">
                <a16:creationId xmlns:a16="http://schemas.microsoft.com/office/drawing/2014/main" id="{9210A917-DA0A-4578-8DC8-F787207DB8F6}"/>
              </a:ext>
            </a:extLst>
          </p:cNvPr>
          <p:cNvGraphicFramePr>
            <a:graphicFrameLocks noGrp="1"/>
          </p:cNvGraphicFramePr>
          <p:nvPr>
            <p:ph idx="1"/>
            <p:extLst>
              <p:ext uri="{D42A27DB-BD31-4B8C-83A1-F6EECF244321}">
                <p14:modId xmlns:p14="http://schemas.microsoft.com/office/powerpoint/2010/main" val="1304178629"/>
              </p:ext>
            </p:extLst>
          </p:nvPr>
        </p:nvGraphicFramePr>
        <p:xfrm>
          <a:off x="609553" y="1340598"/>
          <a:ext cx="10972893" cy="3706622"/>
        </p:xfrm>
        <a:graphic>
          <a:graphicData uri="http://schemas.openxmlformats.org/drawingml/2006/table">
            <a:tbl>
              <a:tblPr firstRow="1" bandRow="1">
                <a:tableStyleId>{5C22544A-7EE6-4342-B048-85BDC9FD1C3A}</a:tableStyleId>
              </a:tblPr>
              <a:tblGrid>
                <a:gridCol w="3657631">
                  <a:extLst>
                    <a:ext uri="{9D8B030D-6E8A-4147-A177-3AD203B41FA5}">
                      <a16:colId xmlns:a16="http://schemas.microsoft.com/office/drawing/2014/main" val="1926154642"/>
                    </a:ext>
                  </a:extLst>
                </a:gridCol>
                <a:gridCol w="3638809">
                  <a:extLst>
                    <a:ext uri="{9D8B030D-6E8A-4147-A177-3AD203B41FA5}">
                      <a16:colId xmlns:a16="http://schemas.microsoft.com/office/drawing/2014/main" val="584243604"/>
                    </a:ext>
                  </a:extLst>
                </a:gridCol>
                <a:gridCol w="3676453">
                  <a:extLst>
                    <a:ext uri="{9D8B030D-6E8A-4147-A177-3AD203B41FA5}">
                      <a16:colId xmlns:a16="http://schemas.microsoft.com/office/drawing/2014/main" val="3619451537"/>
                    </a:ext>
                  </a:extLst>
                </a:gridCol>
              </a:tblGrid>
              <a:tr h="370840">
                <a:tc>
                  <a:txBody>
                    <a:bodyPr/>
                    <a:lstStyle/>
                    <a:p>
                      <a:pPr algn="ctr"/>
                      <a:r>
                        <a:rPr lang="en-US" b="1"/>
                        <a:t>Description</a:t>
                      </a:r>
                    </a:p>
                  </a:txBody>
                  <a:tcPr anchor="ctr"/>
                </a:tc>
                <a:tc>
                  <a:txBody>
                    <a:bodyPr/>
                    <a:lstStyle/>
                    <a:p>
                      <a:pPr algn="ctr"/>
                      <a:r>
                        <a:rPr lang="en-US" b="1"/>
                        <a:t>Edit report</a:t>
                      </a:r>
                    </a:p>
                  </a:txBody>
                  <a:tcPr anchor="ctr"/>
                </a:tc>
                <a:tc>
                  <a:txBody>
                    <a:bodyPr/>
                    <a:lstStyle/>
                    <a:p>
                      <a:pPr algn="ctr"/>
                      <a:r>
                        <a:rPr lang="en-US" b="1"/>
                        <a:t>Read only report </a:t>
                      </a:r>
                    </a:p>
                    <a:p>
                      <a:pPr algn="ctr"/>
                      <a:r>
                        <a:rPr lang="en-US" b="1"/>
                        <a:t>(used for export to PLM)</a:t>
                      </a:r>
                    </a:p>
                  </a:txBody>
                  <a:tcPr anchor="ctr"/>
                </a:tc>
                <a:extLst>
                  <a:ext uri="{0D108BD9-81ED-4DB2-BD59-A6C34878D82A}">
                    <a16:rowId xmlns:a16="http://schemas.microsoft.com/office/drawing/2014/main" val="155668284"/>
                  </a:ext>
                </a:extLst>
              </a:tr>
              <a:tr h="370840">
                <a:tc>
                  <a:txBody>
                    <a:bodyPr/>
                    <a:lstStyle/>
                    <a:p>
                      <a:r>
                        <a:rPr lang="en-US"/>
                        <a:t>User selects ‘Yes’ in “design validation required?” in User Need WI.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Design Validation work item in Design validation column.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Design Validation work item in Design validation column.</a:t>
                      </a:r>
                    </a:p>
                  </a:txBody>
                  <a:tcPr anchor="ctr"/>
                </a:tc>
                <a:extLst>
                  <a:ext uri="{0D108BD9-81ED-4DB2-BD59-A6C34878D82A}">
                    <a16:rowId xmlns:a16="http://schemas.microsoft.com/office/drawing/2014/main" val="2619530828"/>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User selects ‘No’ in “design validation required?” in User Need WI.</a:t>
                      </a:r>
                    </a:p>
                    <a:p>
                      <a:endParaRPr lang="en-US" i="1"/>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Display “</a:t>
                      </a:r>
                      <a:r>
                        <a:rPr lang="en-US">
                          <a:solidFill>
                            <a:srgbClr val="0000FF"/>
                          </a:solidFill>
                        </a:rPr>
                        <a:t>The defined user needs, or design requirement  is confirmed through design verification activities and no separate design validation is required.</a:t>
                      </a:r>
                      <a:r>
                        <a:rPr lang="en-US"/>
                        <a:t>” in the Validation column.</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Display “</a:t>
                      </a:r>
                      <a:r>
                        <a:rPr lang="en-US">
                          <a:solidFill>
                            <a:srgbClr val="0000FF"/>
                          </a:solidFill>
                        </a:rPr>
                        <a:t>The defined user needs, or design requirement  is confirmed through design verification activities and no separate design validation is required.</a:t>
                      </a:r>
                      <a:r>
                        <a:rPr lang="en-US"/>
                        <a:t>” in the Validation column.</a:t>
                      </a:r>
                    </a:p>
                  </a:txBody>
                  <a:tcPr anchor="ctr"/>
                </a:tc>
                <a:extLst>
                  <a:ext uri="{0D108BD9-81ED-4DB2-BD59-A6C34878D82A}">
                    <a16:rowId xmlns:a16="http://schemas.microsoft.com/office/drawing/2014/main" val="2960244434"/>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User does not select Yes or No in “design validation required?” in User Need WI.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 “</a:t>
                      </a:r>
                      <a:r>
                        <a:rPr lang="en-US">
                          <a:solidFill>
                            <a:srgbClr val="FF0000"/>
                          </a:solidFill>
                        </a:rPr>
                        <a:t>Select Yes if Validation is required or No if validation is not required.</a:t>
                      </a:r>
                      <a:r>
                        <a:rPr lang="en-US"/>
                        <a:t>”</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Display “</a:t>
                      </a:r>
                      <a:r>
                        <a:rPr lang="en-US">
                          <a:solidFill>
                            <a:srgbClr val="FF0000"/>
                          </a:solidFill>
                        </a:rPr>
                        <a:t>Select Yes if Validation is required or No if validation is not required.</a:t>
                      </a:r>
                      <a:r>
                        <a:rPr lang="en-US"/>
                        <a:t>”</a:t>
                      </a:r>
                    </a:p>
                  </a:txBody>
                  <a:tcPr anchor="ctr"/>
                </a:tc>
                <a:extLst>
                  <a:ext uri="{0D108BD9-81ED-4DB2-BD59-A6C34878D82A}">
                    <a16:rowId xmlns:a16="http://schemas.microsoft.com/office/drawing/2014/main" val="345934732"/>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User selects ‘No’ in “design validation required?” in User Need WI.</a:t>
                      </a:r>
                    </a:p>
                    <a:p>
                      <a:pPr marL="0" marR="0" lvl="0" indent="0" algn="l" defTabSz="685166" rtl="0" eaLnBrk="1" fontAlgn="auto" latinLnBrk="0" hangingPunct="1">
                        <a:lnSpc>
                          <a:spcPct val="100000"/>
                        </a:lnSpc>
                        <a:spcBef>
                          <a:spcPts val="0"/>
                        </a:spcBef>
                        <a:spcAft>
                          <a:spcPts val="0"/>
                        </a:spcAft>
                        <a:buClrTx/>
                        <a:buSzTx/>
                        <a:buFontTx/>
                        <a:buNone/>
                        <a:tabLst/>
                        <a:defRPr/>
                      </a:pPr>
                      <a:r>
                        <a:rPr lang="en-US"/>
                        <a:t>Then links the Design validation work item.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 error handling Out of scope? But what will the report do?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 error handling Out of scope? But what will the report do?</a:t>
                      </a:r>
                    </a:p>
                  </a:txBody>
                  <a:tcPr anchor="ctr"/>
                </a:tc>
                <a:extLst>
                  <a:ext uri="{0D108BD9-81ED-4DB2-BD59-A6C34878D82A}">
                    <a16:rowId xmlns:a16="http://schemas.microsoft.com/office/drawing/2014/main" val="9732471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1018255918"/>
                  </a:ext>
                </a:extLst>
              </a:tr>
            </a:tbl>
          </a:graphicData>
        </a:graphic>
      </p:graphicFrame>
      <p:sp>
        <p:nvSpPr>
          <p:cNvPr id="5" name="Slide Number Placeholder 4">
            <a:extLst>
              <a:ext uri="{FF2B5EF4-FFF2-40B4-BE49-F238E27FC236}">
                <a16:creationId xmlns:a16="http://schemas.microsoft.com/office/drawing/2014/main" id="{809D0B72-81E0-4E1B-8299-793A77294F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37</a:t>
            </a:fld>
            <a:endParaRPr lang="en-US"/>
          </a:p>
        </p:txBody>
      </p:sp>
      <p:sp>
        <p:nvSpPr>
          <p:cNvPr id="6" name="Footer Placeholder 5">
            <a:extLst>
              <a:ext uri="{FF2B5EF4-FFF2-40B4-BE49-F238E27FC236}">
                <a16:creationId xmlns:a16="http://schemas.microsoft.com/office/drawing/2014/main" id="{A18F7A62-F113-4AD8-8CF6-474CFBCF1FF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6">
            <a:extLst>
              <a:ext uri="{FF2B5EF4-FFF2-40B4-BE49-F238E27FC236}">
                <a16:creationId xmlns:a16="http://schemas.microsoft.com/office/drawing/2014/main" id="{D1830A61-363F-45AC-915B-A7DA84C9EC5E}"/>
              </a:ext>
            </a:extLst>
          </p:cNvPr>
          <p:cNvSpPr txBox="1"/>
          <p:nvPr/>
        </p:nvSpPr>
        <p:spPr>
          <a:xfrm>
            <a:off x="1178010" y="898360"/>
            <a:ext cx="7051589" cy="369332"/>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DESIGN VALIDATION (FOR USER NEEDS)</a:t>
            </a:r>
          </a:p>
        </p:txBody>
      </p:sp>
    </p:spTree>
    <p:extLst>
      <p:ext uri="{BB962C8B-B14F-4D97-AF65-F5344CB8AC3E}">
        <p14:creationId xmlns:p14="http://schemas.microsoft.com/office/powerpoint/2010/main" val="412977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BC16A2-0EB6-4771-AE4B-27884C841BB5}"/>
              </a:ext>
            </a:extLst>
          </p:cNvPr>
          <p:cNvSpPr>
            <a:spLocks noGrp="1"/>
          </p:cNvSpPr>
          <p:nvPr>
            <p:ph type="body" sz="quarter" idx="10"/>
          </p:nvPr>
        </p:nvSpPr>
        <p:spPr/>
        <p:txBody>
          <a:bodyPr/>
          <a:lstStyle/>
          <a:p>
            <a:r>
              <a:rPr lang="en-US"/>
              <a:t>Change Management</a:t>
            </a:r>
          </a:p>
        </p:txBody>
      </p:sp>
      <p:sp>
        <p:nvSpPr>
          <p:cNvPr id="5" name="Text Placeholder 4">
            <a:extLst>
              <a:ext uri="{FF2B5EF4-FFF2-40B4-BE49-F238E27FC236}">
                <a16:creationId xmlns:a16="http://schemas.microsoft.com/office/drawing/2014/main" id="{A1E85C97-71F8-4941-9D59-75D0B571BB6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83744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28D1C-811E-4A76-AC73-B8FD79F94AB1}"/>
              </a:ext>
            </a:extLst>
          </p:cNvPr>
          <p:cNvPicPr>
            <a:picLocks noChangeAspect="1"/>
          </p:cNvPicPr>
          <p:nvPr/>
        </p:nvPicPr>
        <p:blipFill>
          <a:blip r:embed="rId3"/>
          <a:stretch>
            <a:fillRect/>
          </a:stretch>
        </p:blipFill>
        <p:spPr>
          <a:xfrm>
            <a:off x="66619" y="0"/>
            <a:ext cx="12058762" cy="6858000"/>
          </a:xfrm>
          <a:prstGeom prst="rect">
            <a:avLst/>
          </a:prstGeom>
        </p:spPr>
      </p:pic>
      <p:sp>
        <p:nvSpPr>
          <p:cNvPr id="7" name="Text Placeholder 6">
            <a:extLst>
              <a:ext uri="{FF2B5EF4-FFF2-40B4-BE49-F238E27FC236}">
                <a16:creationId xmlns:a16="http://schemas.microsoft.com/office/drawing/2014/main" id="{73EC4ED2-53A2-447E-874D-D3EDB0B674BB}"/>
              </a:ext>
            </a:extLst>
          </p:cNvPr>
          <p:cNvSpPr>
            <a:spLocks noGrp="1"/>
          </p:cNvSpPr>
          <p:nvPr>
            <p:ph type="body" sz="quarter" idx="14"/>
          </p:nvPr>
        </p:nvSpPr>
        <p:spPr>
          <a:xfrm>
            <a:off x="8658225" y="160338"/>
            <a:ext cx="3345924" cy="1430337"/>
          </a:xfrm>
        </p:spPr>
        <p:txBody>
          <a:bodyPr/>
          <a:lstStyle/>
          <a:p>
            <a:r>
              <a:rPr lang="en-US" sz="3200"/>
              <a:t>Change management- </a:t>
            </a:r>
            <a:r>
              <a:rPr lang="en-US" sz="3200" i="1">
                <a:solidFill>
                  <a:srgbClr val="C00000"/>
                </a:solidFill>
              </a:rPr>
              <a:t>draft</a:t>
            </a:r>
          </a:p>
        </p:txBody>
      </p:sp>
    </p:spTree>
    <p:extLst>
      <p:ext uri="{BB962C8B-B14F-4D97-AF65-F5344CB8AC3E}">
        <p14:creationId xmlns:p14="http://schemas.microsoft.com/office/powerpoint/2010/main" val="383947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5A310DD-AAF8-4BF3-8FA3-5677858B1371}"/>
              </a:ext>
            </a:extLst>
          </p:cNvPr>
          <p:cNvSpPr>
            <a:spLocks noGrp="1"/>
          </p:cNvSpPr>
          <p:nvPr>
            <p:ph type="body" sz="quarter" idx="10"/>
          </p:nvPr>
        </p:nvSpPr>
        <p:spPr>
          <a:xfrm>
            <a:off x="462168" y="1619916"/>
            <a:ext cx="9947213" cy="2311180"/>
          </a:xfrm>
        </p:spPr>
        <p:txBody>
          <a:bodyPr/>
          <a:lstStyle/>
          <a:p>
            <a:r>
              <a:rPr lang="en-US"/>
              <a:t>Fundamentals</a:t>
            </a:r>
          </a:p>
        </p:txBody>
      </p:sp>
    </p:spTree>
    <p:extLst>
      <p:ext uri="{BB962C8B-B14F-4D97-AF65-F5344CB8AC3E}">
        <p14:creationId xmlns:p14="http://schemas.microsoft.com/office/powerpoint/2010/main" val="420705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01FC-6C71-4AFD-8AAE-6163C3C26A29}"/>
              </a:ext>
            </a:extLst>
          </p:cNvPr>
          <p:cNvSpPr>
            <a:spLocks noGrp="1"/>
          </p:cNvSpPr>
          <p:nvPr>
            <p:ph type="title"/>
          </p:nvPr>
        </p:nvSpPr>
        <p:spPr>
          <a:xfrm>
            <a:off x="838200" y="116470"/>
            <a:ext cx="10515600" cy="585873"/>
          </a:xfrm>
        </p:spPr>
        <p:txBody>
          <a:bodyPr>
            <a:normAutofit fontScale="90000"/>
          </a:bodyPr>
          <a:lstStyle/>
          <a:p>
            <a:r>
              <a:rPr lang="en-US"/>
              <a:t>Change implementation- </a:t>
            </a:r>
            <a:r>
              <a:rPr lang="en-US" b="1">
                <a:solidFill>
                  <a:srgbClr val="FF0000"/>
                </a:solidFill>
              </a:rPr>
              <a:t>draft</a:t>
            </a:r>
          </a:p>
        </p:txBody>
      </p:sp>
      <p:sp>
        <p:nvSpPr>
          <p:cNvPr id="4" name="Rectangle: Rounded Corners 3">
            <a:extLst>
              <a:ext uri="{FF2B5EF4-FFF2-40B4-BE49-F238E27FC236}">
                <a16:creationId xmlns:a16="http://schemas.microsoft.com/office/drawing/2014/main" id="{1BF2BFC8-4B04-4951-8FFB-5EF71250D2FA}"/>
              </a:ext>
            </a:extLst>
          </p:cNvPr>
          <p:cNvSpPr/>
          <p:nvPr/>
        </p:nvSpPr>
        <p:spPr>
          <a:xfrm>
            <a:off x="470038" y="1524368"/>
            <a:ext cx="2248202" cy="60778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86"/>
              <a:t>Change approved at </a:t>
            </a:r>
            <a:r>
              <a:rPr lang="en-US" sz="1286" u="sng"/>
              <a:t>Project</a:t>
            </a:r>
            <a:r>
              <a:rPr lang="en-US" sz="1286"/>
              <a:t> level and validation level assigned</a:t>
            </a:r>
          </a:p>
        </p:txBody>
      </p:sp>
      <p:sp>
        <p:nvSpPr>
          <p:cNvPr id="5" name="Rectangle: Rounded Corners 4">
            <a:extLst>
              <a:ext uri="{FF2B5EF4-FFF2-40B4-BE49-F238E27FC236}">
                <a16:creationId xmlns:a16="http://schemas.microsoft.com/office/drawing/2014/main" id="{4A8A32D3-64AF-45E0-8E18-671D2357D095}"/>
              </a:ext>
            </a:extLst>
          </p:cNvPr>
          <p:cNvSpPr/>
          <p:nvPr/>
        </p:nvSpPr>
        <p:spPr>
          <a:xfrm>
            <a:off x="3366744" y="3521103"/>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implemented by Global admin</a:t>
            </a:r>
          </a:p>
        </p:txBody>
      </p:sp>
      <p:sp>
        <p:nvSpPr>
          <p:cNvPr id="7" name="Rectangle: Rounded Corners 6">
            <a:extLst>
              <a:ext uri="{FF2B5EF4-FFF2-40B4-BE49-F238E27FC236}">
                <a16:creationId xmlns:a16="http://schemas.microsoft.com/office/drawing/2014/main" id="{50408C4C-6EBF-4E9F-B896-9C0D63E3F808}"/>
              </a:ext>
            </a:extLst>
          </p:cNvPr>
          <p:cNvSpPr/>
          <p:nvPr/>
        </p:nvSpPr>
        <p:spPr>
          <a:xfrm>
            <a:off x="3366744" y="4259297"/>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validated by Global admin</a:t>
            </a:r>
          </a:p>
        </p:txBody>
      </p:sp>
      <p:sp>
        <p:nvSpPr>
          <p:cNvPr id="10" name="Rectangle: Rounded Corners 9">
            <a:extLst>
              <a:ext uri="{FF2B5EF4-FFF2-40B4-BE49-F238E27FC236}">
                <a16:creationId xmlns:a16="http://schemas.microsoft.com/office/drawing/2014/main" id="{1E895B54-90FF-420E-99D3-D546BF250C7F}"/>
              </a:ext>
            </a:extLst>
          </p:cNvPr>
          <p:cNvSpPr/>
          <p:nvPr/>
        </p:nvSpPr>
        <p:spPr>
          <a:xfrm>
            <a:off x="9305056" y="4060282"/>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UAT completed by Project admin</a:t>
            </a:r>
          </a:p>
        </p:txBody>
      </p:sp>
      <p:sp>
        <p:nvSpPr>
          <p:cNvPr id="11" name="Rectangle: Rounded Corners 10">
            <a:extLst>
              <a:ext uri="{FF2B5EF4-FFF2-40B4-BE49-F238E27FC236}">
                <a16:creationId xmlns:a16="http://schemas.microsoft.com/office/drawing/2014/main" id="{9440B555-2418-41D0-B80F-534DA96F6AE0}"/>
              </a:ext>
            </a:extLst>
          </p:cNvPr>
          <p:cNvSpPr/>
          <p:nvPr/>
        </p:nvSpPr>
        <p:spPr>
          <a:xfrm>
            <a:off x="9400849" y="3022844"/>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requirements developed by Project admin</a:t>
            </a:r>
          </a:p>
        </p:txBody>
      </p:sp>
      <p:cxnSp>
        <p:nvCxnSpPr>
          <p:cNvPr id="21" name="Straight Arrow Connector 20">
            <a:extLst>
              <a:ext uri="{FF2B5EF4-FFF2-40B4-BE49-F238E27FC236}">
                <a16:creationId xmlns:a16="http://schemas.microsoft.com/office/drawing/2014/main" id="{A38A8B11-D9BD-4E49-B701-A001A580E4B8}"/>
              </a:ext>
            </a:extLst>
          </p:cNvPr>
          <p:cNvCxnSpPr>
            <a:stCxn id="5" idx="2"/>
            <a:endCxn id="7" idx="0"/>
          </p:cNvCxnSpPr>
          <p:nvPr/>
        </p:nvCxnSpPr>
        <p:spPr>
          <a:xfrm>
            <a:off x="4487065" y="4128888"/>
            <a:ext cx="0" cy="130409"/>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DEDCBD0-DAE2-4D1C-9E87-2257D9658058}"/>
              </a:ext>
            </a:extLst>
          </p:cNvPr>
          <p:cNvSpPr/>
          <p:nvPr/>
        </p:nvSpPr>
        <p:spPr>
          <a:xfrm>
            <a:off x="6396392" y="2288908"/>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Op Co update QMS processes/ procedures/ templates</a:t>
            </a:r>
          </a:p>
        </p:txBody>
      </p:sp>
      <p:sp>
        <p:nvSpPr>
          <p:cNvPr id="32" name="Rectangle: Rounded Corners 31">
            <a:extLst>
              <a:ext uri="{FF2B5EF4-FFF2-40B4-BE49-F238E27FC236}">
                <a16:creationId xmlns:a16="http://schemas.microsoft.com/office/drawing/2014/main" id="{7EA7A3F9-FF39-4533-815C-C42FCAAAE166}"/>
              </a:ext>
            </a:extLst>
          </p:cNvPr>
          <p:cNvSpPr/>
          <p:nvPr/>
        </p:nvSpPr>
        <p:spPr>
          <a:xfrm>
            <a:off x="6396395" y="5019507"/>
            <a:ext cx="2240641"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Op Co release procedures </a:t>
            </a:r>
          </a:p>
        </p:txBody>
      </p:sp>
      <p:cxnSp>
        <p:nvCxnSpPr>
          <p:cNvPr id="28" name="Connector: Elbow 27">
            <a:extLst>
              <a:ext uri="{FF2B5EF4-FFF2-40B4-BE49-F238E27FC236}">
                <a16:creationId xmlns:a16="http://schemas.microsoft.com/office/drawing/2014/main" id="{5F3E4EBD-B42B-4AA8-96BD-7EA23A13F422}"/>
              </a:ext>
            </a:extLst>
          </p:cNvPr>
          <p:cNvCxnSpPr>
            <a:cxnSpLocks/>
            <a:stCxn id="4" idx="3"/>
            <a:endCxn id="31" idx="0"/>
          </p:cNvCxnSpPr>
          <p:nvPr/>
        </p:nvCxnSpPr>
        <p:spPr>
          <a:xfrm>
            <a:off x="2718240" y="1828261"/>
            <a:ext cx="4798474" cy="460647"/>
          </a:xfrm>
          <a:prstGeom prst="bentConnector2">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207FF5A5-EFDB-449E-BB36-59B64348FF25}"/>
              </a:ext>
            </a:extLst>
          </p:cNvPr>
          <p:cNvSpPr/>
          <p:nvPr/>
        </p:nvSpPr>
        <p:spPr>
          <a:xfrm>
            <a:off x="6396392" y="5804026"/>
            <a:ext cx="2240643" cy="607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released in Polarion system</a:t>
            </a:r>
          </a:p>
        </p:txBody>
      </p:sp>
      <p:cxnSp>
        <p:nvCxnSpPr>
          <p:cNvPr id="43" name="Straight Arrow Connector 42">
            <a:extLst>
              <a:ext uri="{FF2B5EF4-FFF2-40B4-BE49-F238E27FC236}">
                <a16:creationId xmlns:a16="http://schemas.microsoft.com/office/drawing/2014/main" id="{9AB9FC84-6E0D-4BDE-808A-548C2123751D}"/>
              </a:ext>
            </a:extLst>
          </p:cNvPr>
          <p:cNvCxnSpPr>
            <a:stCxn id="32" idx="2"/>
            <a:endCxn id="41" idx="0"/>
          </p:cNvCxnSpPr>
          <p:nvPr/>
        </p:nvCxnSpPr>
        <p:spPr>
          <a:xfrm flipH="1">
            <a:off x="7516714" y="5627293"/>
            <a:ext cx="1" cy="176733"/>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1894277-5FBF-4F11-B419-5660D446309E}"/>
              </a:ext>
            </a:extLst>
          </p:cNvPr>
          <p:cNvCxnSpPr>
            <a:cxnSpLocks/>
            <a:stCxn id="7" idx="2"/>
            <a:endCxn id="10" idx="1"/>
          </p:cNvCxnSpPr>
          <p:nvPr/>
        </p:nvCxnSpPr>
        <p:spPr>
          <a:xfrm rot="5400000" flipH="1" flipV="1">
            <a:off x="6644607" y="2206634"/>
            <a:ext cx="502908" cy="4817991"/>
          </a:xfrm>
          <a:prstGeom prst="bentConnector4">
            <a:avLst>
              <a:gd name="adj1" fmla="val -16883"/>
              <a:gd name="adj2" fmla="val 61626"/>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24D4647-0E6D-4D2D-BFCD-27A2F32189A6}"/>
              </a:ext>
            </a:extLst>
          </p:cNvPr>
          <p:cNvCxnSpPr>
            <a:stCxn id="11" idx="1"/>
            <a:endCxn id="5" idx="0"/>
          </p:cNvCxnSpPr>
          <p:nvPr/>
        </p:nvCxnSpPr>
        <p:spPr>
          <a:xfrm rot="10800000" flipV="1">
            <a:off x="4487065" y="3326737"/>
            <a:ext cx="4913784" cy="194366"/>
          </a:xfrm>
          <a:prstGeom prst="bentConnector2">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2D15A2D-23FE-4B67-855C-AAD9C351E0A0}"/>
              </a:ext>
            </a:extLst>
          </p:cNvPr>
          <p:cNvSpPr/>
          <p:nvPr/>
        </p:nvSpPr>
        <p:spPr>
          <a:xfrm>
            <a:off x="3108963" y="950998"/>
            <a:ext cx="2751906"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60" name="Rectangle 59">
            <a:extLst>
              <a:ext uri="{FF2B5EF4-FFF2-40B4-BE49-F238E27FC236}">
                <a16:creationId xmlns:a16="http://schemas.microsoft.com/office/drawing/2014/main" id="{5742DEA7-9DF9-4CD8-8438-7A4F456A624C}"/>
              </a:ext>
            </a:extLst>
          </p:cNvPr>
          <p:cNvSpPr/>
          <p:nvPr/>
        </p:nvSpPr>
        <p:spPr>
          <a:xfrm>
            <a:off x="5860868" y="950998"/>
            <a:ext cx="3029649"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61" name="Rectangle 60">
            <a:extLst>
              <a:ext uri="{FF2B5EF4-FFF2-40B4-BE49-F238E27FC236}">
                <a16:creationId xmlns:a16="http://schemas.microsoft.com/office/drawing/2014/main" id="{69C3B652-28F3-4C17-906B-E83942128315}"/>
              </a:ext>
            </a:extLst>
          </p:cNvPr>
          <p:cNvSpPr/>
          <p:nvPr/>
        </p:nvSpPr>
        <p:spPr>
          <a:xfrm>
            <a:off x="3108963" y="949792"/>
            <a:ext cx="2751906"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Global Admin</a:t>
            </a:r>
          </a:p>
        </p:txBody>
      </p:sp>
      <p:sp>
        <p:nvSpPr>
          <p:cNvPr id="62" name="Rectangle 61">
            <a:extLst>
              <a:ext uri="{FF2B5EF4-FFF2-40B4-BE49-F238E27FC236}">
                <a16:creationId xmlns:a16="http://schemas.microsoft.com/office/drawing/2014/main" id="{E319B022-18AD-4EA0-B4B3-1365530CE2DC}"/>
              </a:ext>
            </a:extLst>
          </p:cNvPr>
          <p:cNvSpPr/>
          <p:nvPr/>
        </p:nvSpPr>
        <p:spPr>
          <a:xfrm>
            <a:off x="5860869" y="949792"/>
            <a:ext cx="3030583"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Op-Co Quality systems</a:t>
            </a:r>
          </a:p>
        </p:txBody>
      </p:sp>
      <p:sp>
        <p:nvSpPr>
          <p:cNvPr id="70" name="Rectangle 69">
            <a:extLst>
              <a:ext uri="{FF2B5EF4-FFF2-40B4-BE49-F238E27FC236}">
                <a16:creationId xmlns:a16="http://schemas.microsoft.com/office/drawing/2014/main" id="{44158624-1775-4D4D-865F-F65E304C2DCA}"/>
              </a:ext>
            </a:extLst>
          </p:cNvPr>
          <p:cNvSpPr/>
          <p:nvPr/>
        </p:nvSpPr>
        <p:spPr>
          <a:xfrm>
            <a:off x="8890517" y="949791"/>
            <a:ext cx="2906411"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71" name="Rectangle 70">
            <a:extLst>
              <a:ext uri="{FF2B5EF4-FFF2-40B4-BE49-F238E27FC236}">
                <a16:creationId xmlns:a16="http://schemas.microsoft.com/office/drawing/2014/main" id="{0237BF48-4510-4025-9345-1C1A71CE75DD}"/>
              </a:ext>
            </a:extLst>
          </p:cNvPr>
          <p:cNvSpPr/>
          <p:nvPr/>
        </p:nvSpPr>
        <p:spPr>
          <a:xfrm>
            <a:off x="8890517" y="948585"/>
            <a:ext cx="2906411"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Project Admin</a:t>
            </a:r>
          </a:p>
        </p:txBody>
      </p:sp>
      <p:cxnSp>
        <p:nvCxnSpPr>
          <p:cNvPr id="77" name="Connector: Elbow 76">
            <a:extLst>
              <a:ext uri="{FF2B5EF4-FFF2-40B4-BE49-F238E27FC236}">
                <a16:creationId xmlns:a16="http://schemas.microsoft.com/office/drawing/2014/main" id="{8C6D4D62-84DB-45E7-BEC8-845F923F34A4}"/>
              </a:ext>
            </a:extLst>
          </p:cNvPr>
          <p:cNvCxnSpPr>
            <a:stCxn id="31" idx="3"/>
            <a:endCxn id="11" idx="0"/>
          </p:cNvCxnSpPr>
          <p:nvPr/>
        </p:nvCxnSpPr>
        <p:spPr>
          <a:xfrm>
            <a:off x="8637035" y="2592801"/>
            <a:ext cx="1884136" cy="430044"/>
          </a:xfrm>
          <a:prstGeom prst="bentConnector2">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8E5A46C9-20E0-48E5-878D-0A7BB02A293C}"/>
              </a:ext>
            </a:extLst>
          </p:cNvPr>
          <p:cNvCxnSpPr>
            <a:stCxn id="10" idx="2"/>
            <a:endCxn id="32" idx="3"/>
          </p:cNvCxnSpPr>
          <p:nvPr/>
        </p:nvCxnSpPr>
        <p:spPr>
          <a:xfrm rot="5400000">
            <a:off x="9203541" y="4101562"/>
            <a:ext cx="655332" cy="1788343"/>
          </a:xfrm>
          <a:prstGeom prst="bentConnector2">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F2ADE8CE-0585-4A53-9199-BD1F8D46B671}"/>
              </a:ext>
            </a:extLst>
          </p:cNvPr>
          <p:cNvSpPr/>
          <p:nvPr/>
        </p:nvSpPr>
        <p:spPr>
          <a:xfrm>
            <a:off x="472971" y="2140465"/>
            <a:ext cx="2248202" cy="60778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86"/>
              <a:t>Change approved at </a:t>
            </a:r>
            <a:r>
              <a:rPr lang="en-US" sz="1286" u="sng"/>
              <a:t>Global</a:t>
            </a:r>
            <a:r>
              <a:rPr lang="en-US" sz="1286"/>
              <a:t> level and validation level assigned</a:t>
            </a:r>
          </a:p>
        </p:txBody>
      </p:sp>
      <p:cxnSp>
        <p:nvCxnSpPr>
          <p:cNvPr id="95" name="Connector: Elbow 94">
            <a:extLst>
              <a:ext uri="{FF2B5EF4-FFF2-40B4-BE49-F238E27FC236}">
                <a16:creationId xmlns:a16="http://schemas.microsoft.com/office/drawing/2014/main" id="{B1E45168-2BA2-442C-94CA-846D960F9919}"/>
              </a:ext>
            </a:extLst>
          </p:cNvPr>
          <p:cNvCxnSpPr>
            <a:stCxn id="92" idx="3"/>
            <a:endCxn id="31" idx="0"/>
          </p:cNvCxnSpPr>
          <p:nvPr/>
        </p:nvCxnSpPr>
        <p:spPr>
          <a:xfrm flipV="1">
            <a:off x="2721173" y="2288908"/>
            <a:ext cx="4795541" cy="155450"/>
          </a:xfrm>
          <a:prstGeom prst="bentConnector4">
            <a:avLst>
              <a:gd name="adj1" fmla="val 38319"/>
              <a:gd name="adj2" fmla="val 300533"/>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266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01FC-6C71-4AFD-8AAE-6163C3C26A29}"/>
              </a:ext>
            </a:extLst>
          </p:cNvPr>
          <p:cNvSpPr>
            <a:spLocks noGrp="1"/>
          </p:cNvSpPr>
          <p:nvPr>
            <p:ph type="title"/>
          </p:nvPr>
        </p:nvSpPr>
        <p:spPr>
          <a:xfrm>
            <a:off x="838200" y="116470"/>
            <a:ext cx="10515600" cy="585873"/>
          </a:xfrm>
        </p:spPr>
        <p:txBody>
          <a:bodyPr>
            <a:normAutofit fontScale="90000"/>
          </a:bodyPr>
          <a:lstStyle/>
          <a:p>
            <a:r>
              <a:rPr lang="en-US"/>
              <a:t>Procedure  to be developed- </a:t>
            </a:r>
            <a:r>
              <a:rPr lang="en-US" b="1">
                <a:solidFill>
                  <a:srgbClr val="FF0000"/>
                </a:solidFill>
              </a:rPr>
              <a:t>draft</a:t>
            </a:r>
          </a:p>
        </p:txBody>
      </p:sp>
      <p:sp>
        <p:nvSpPr>
          <p:cNvPr id="59" name="Rectangle 58">
            <a:extLst>
              <a:ext uri="{FF2B5EF4-FFF2-40B4-BE49-F238E27FC236}">
                <a16:creationId xmlns:a16="http://schemas.microsoft.com/office/drawing/2014/main" id="{22D15A2D-23FE-4B67-855C-AAD9C351E0A0}"/>
              </a:ext>
            </a:extLst>
          </p:cNvPr>
          <p:cNvSpPr/>
          <p:nvPr/>
        </p:nvSpPr>
        <p:spPr>
          <a:xfrm>
            <a:off x="3108963" y="950998"/>
            <a:ext cx="2751906"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60" name="Rectangle 59">
            <a:extLst>
              <a:ext uri="{FF2B5EF4-FFF2-40B4-BE49-F238E27FC236}">
                <a16:creationId xmlns:a16="http://schemas.microsoft.com/office/drawing/2014/main" id="{5742DEA7-9DF9-4CD8-8438-7A4F456A624C}"/>
              </a:ext>
            </a:extLst>
          </p:cNvPr>
          <p:cNvSpPr/>
          <p:nvPr/>
        </p:nvSpPr>
        <p:spPr>
          <a:xfrm>
            <a:off x="5860868" y="950998"/>
            <a:ext cx="3029649"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61" name="Rectangle 60">
            <a:extLst>
              <a:ext uri="{FF2B5EF4-FFF2-40B4-BE49-F238E27FC236}">
                <a16:creationId xmlns:a16="http://schemas.microsoft.com/office/drawing/2014/main" id="{69C3B652-28F3-4C17-906B-E83942128315}"/>
              </a:ext>
            </a:extLst>
          </p:cNvPr>
          <p:cNvSpPr/>
          <p:nvPr/>
        </p:nvSpPr>
        <p:spPr>
          <a:xfrm>
            <a:off x="3108963" y="949792"/>
            <a:ext cx="2751906"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Procedures connecting to Franchise Governance procedure</a:t>
            </a:r>
          </a:p>
        </p:txBody>
      </p:sp>
      <p:sp>
        <p:nvSpPr>
          <p:cNvPr id="62" name="Rectangle 61">
            <a:extLst>
              <a:ext uri="{FF2B5EF4-FFF2-40B4-BE49-F238E27FC236}">
                <a16:creationId xmlns:a16="http://schemas.microsoft.com/office/drawing/2014/main" id="{E319B022-18AD-4EA0-B4B3-1365530CE2DC}"/>
              </a:ext>
            </a:extLst>
          </p:cNvPr>
          <p:cNvSpPr/>
          <p:nvPr/>
        </p:nvSpPr>
        <p:spPr>
          <a:xfrm>
            <a:off x="5860869" y="949792"/>
            <a:ext cx="3030583"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Procedures integrating with QMS (and PLM) systems</a:t>
            </a:r>
          </a:p>
        </p:txBody>
      </p:sp>
      <p:sp>
        <p:nvSpPr>
          <p:cNvPr id="70" name="Rectangle 69">
            <a:extLst>
              <a:ext uri="{FF2B5EF4-FFF2-40B4-BE49-F238E27FC236}">
                <a16:creationId xmlns:a16="http://schemas.microsoft.com/office/drawing/2014/main" id="{44158624-1775-4D4D-865F-F65E304C2DCA}"/>
              </a:ext>
            </a:extLst>
          </p:cNvPr>
          <p:cNvSpPr/>
          <p:nvPr/>
        </p:nvSpPr>
        <p:spPr>
          <a:xfrm>
            <a:off x="8890517" y="949791"/>
            <a:ext cx="2906411" cy="55418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6"/>
          </a:p>
        </p:txBody>
      </p:sp>
      <p:sp>
        <p:nvSpPr>
          <p:cNvPr id="71" name="Rectangle 70">
            <a:extLst>
              <a:ext uri="{FF2B5EF4-FFF2-40B4-BE49-F238E27FC236}">
                <a16:creationId xmlns:a16="http://schemas.microsoft.com/office/drawing/2014/main" id="{0237BF48-4510-4025-9345-1C1A71CE75DD}"/>
              </a:ext>
            </a:extLst>
          </p:cNvPr>
          <p:cNvSpPr/>
          <p:nvPr/>
        </p:nvSpPr>
        <p:spPr>
          <a:xfrm>
            <a:off x="8890517" y="948585"/>
            <a:ext cx="2906411" cy="4984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Training procedures</a:t>
            </a:r>
          </a:p>
        </p:txBody>
      </p:sp>
      <p:cxnSp>
        <p:nvCxnSpPr>
          <p:cNvPr id="77" name="Connector: Elbow 76">
            <a:extLst>
              <a:ext uri="{FF2B5EF4-FFF2-40B4-BE49-F238E27FC236}">
                <a16:creationId xmlns:a16="http://schemas.microsoft.com/office/drawing/2014/main" id="{8C6D4D62-84DB-45E7-BEC8-845F923F34A4}"/>
              </a:ext>
            </a:extLst>
          </p:cNvPr>
          <p:cNvCxnSpPr>
            <a:cxnSpLocks/>
            <a:stCxn id="8" idx="1"/>
            <a:endCxn id="36" idx="3"/>
          </p:cNvCxnSpPr>
          <p:nvPr/>
        </p:nvCxnSpPr>
        <p:spPr>
          <a:xfrm rot="10800000" flipV="1">
            <a:off x="5619700" y="2007730"/>
            <a:ext cx="645400" cy="462295"/>
          </a:xfrm>
          <a:prstGeom prst="bentConnector3">
            <a:avLst>
              <a:gd name="adj1" fmla="val 28917"/>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74C5115-4B59-43C7-9489-BA69EB7BA571}"/>
              </a:ext>
            </a:extLst>
          </p:cNvPr>
          <p:cNvSpPr/>
          <p:nvPr/>
        </p:nvSpPr>
        <p:spPr>
          <a:xfrm>
            <a:off x="6265101" y="1539636"/>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Document change control procedure</a:t>
            </a:r>
          </a:p>
        </p:txBody>
      </p:sp>
      <p:sp>
        <p:nvSpPr>
          <p:cNvPr id="8" name="Rectangle 7">
            <a:extLst>
              <a:ext uri="{FF2B5EF4-FFF2-40B4-BE49-F238E27FC236}">
                <a16:creationId xmlns:a16="http://schemas.microsoft.com/office/drawing/2014/main" id="{D0FF2774-51E2-4CF8-888B-BFD948F6609A}"/>
              </a:ext>
            </a:extLst>
          </p:cNvPr>
          <p:cNvSpPr/>
          <p:nvPr/>
        </p:nvSpPr>
        <p:spPr>
          <a:xfrm>
            <a:off x="6265101" y="1851700"/>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Pre-approval of change</a:t>
            </a:r>
          </a:p>
        </p:txBody>
      </p:sp>
      <p:sp>
        <p:nvSpPr>
          <p:cNvPr id="35" name="Rectangle 34">
            <a:extLst>
              <a:ext uri="{FF2B5EF4-FFF2-40B4-BE49-F238E27FC236}">
                <a16:creationId xmlns:a16="http://schemas.microsoft.com/office/drawing/2014/main" id="{46F7F794-1F41-49BB-AD92-B20B8E3744DC}"/>
              </a:ext>
            </a:extLst>
          </p:cNvPr>
          <p:cNvSpPr/>
          <p:nvPr/>
        </p:nvSpPr>
        <p:spPr>
          <a:xfrm>
            <a:off x="3325871" y="2001931"/>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Change management procedure</a:t>
            </a:r>
          </a:p>
        </p:txBody>
      </p:sp>
      <p:sp>
        <p:nvSpPr>
          <p:cNvPr id="36" name="Rectangle 35">
            <a:extLst>
              <a:ext uri="{FF2B5EF4-FFF2-40B4-BE49-F238E27FC236}">
                <a16:creationId xmlns:a16="http://schemas.microsoft.com/office/drawing/2014/main" id="{EA7FAD8B-310A-4C19-AFA4-8E74AB823438}"/>
              </a:ext>
            </a:extLst>
          </p:cNvPr>
          <p:cNvSpPr/>
          <p:nvPr/>
        </p:nvSpPr>
        <p:spPr>
          <a:xfrm>
            <a:off x="3325871" y="2313995"/>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Preliminary impact assessment</a:t>
            </a:r>
          </a:p>
        </p:txBody>
      </p:sp>
      <p:sp>
        <p:nvSpPr>
          <p:cNvPr id="37" name="Rectangle 36">
            <a:extLst>
              <a:ext uri="{FF2B5EF4-FFF2-40B4-BE49-F238E27FC236}">
                <a16:creationId xmlns:a16="http://schemas.microsoft.com/office/drawing/2014/main" id="{555D2CD6-F0B5-404E-BA57-1C7BE2E0078B}"/>
              </a:ext>
            </a:extLst>
          </p:cNvPr>
          <p:cNvSpPr/>
          <p:nvPr/>
        </p:nvSpPr>
        <p:spPr>
          <a:xfrm>
            <a:off x="3325871" y="2626057"/>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Pre-approval of change</a:t>
            </a:r>
          </a:p>
        </p:txBody>
      </p:sp>
      <p:sp>
        <p:nvSpPr>
          <p:cNvPr id="39" name="Rectangle 38">
            <a:extLst>
              <a:ext uri="{FF2B5EF4-FFF2-40B4-BE49-F238E27FC236}">
                <a16:creationId xmlns:a16="http://schemas.microsoft.com/office/drawing/2014/main" id="{F79EC014-2B87-4D7C-988A-E71832506323}"/>
              </a:ext>
            </a:extLst>
          </p:cNvPr>
          <p:cNvSpPr/>
          <p:nvPr/>
        </p:nvSpPr>
        <p:spPr>
          <a:xfrm>
            <a:off x="3324937" y="2924295"/>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validation</a:t>
            </a:r>
          </a:p>
        </p:txBody>
      </p:sp>
      <p:sp>
        <p:nvSpPr>
          <p:cNvPr id="40" name="Rectangle 39">
            <a:extLst>
              <a:ext uri="{FF2B5EF4-FFF2-40B4-BE49-F238E27FC236}">
                <a16:creationId xmlns:a16="http://schemas.microsoft.com/office/drawing/2014/main" id="{CB73C068-6F14-4FE0-A078-5085F2C1D3EA}"/>
              </a:ext>
            </a:extLst>
          </p:cNvPr>
          <p:cNvSpPr/>
          <p:nvPr/>
        </p:nvSpPr>
        <p:spPr>
          <a:xfrm>
            <a:off x="279608" y="1524293"/>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NPS management procedure</a:t>
            </a:r>
          </a:p>
        </p:txBody>
      </p:sp>
      <p:sp>
        <p:nvSpPr>
          <p:cNvPr id="42" name="Rectangle 41">
            <a:extLst>
              <a:ext uri="{FF2B5EF4-FFF2-40B4-BE49-F238E27FC236}">
                <a16:creationId xmlns:a16="http://schemas.microsoft.com/office/drawing/2014/main" id="{14C19FEF-773C-4F9C-9E6C-B77CB43E2D42}"/>
              </a:ext>
            </a:extLst>
          </p:cNvPr>
          <p:cNvSpPr/>
          <p:nvPr/>
        </p:nvSpPr>
        <p:spPr>
          <a:xfrm>
            <a:off x="279608" y="1836356"/>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Change management</a:t>
            </a:r>
          </a:p>
        </p:txBody>
      </p:sp>
      <p:sp>
        <p:nvSpPr>
          <p:cNvPr id="44" name="Rectangle 43">
            <a:extLst>
              <a:ext uri="{FF2B5EF4-FFF2-40B4-BE49-F238E27FC236}">
                <a16:creationId xmlns:a16="http://schemas.microsoft.com/office/drawing/2014/main" id="{86121222-79FB-4A74-BEA9-106A251EC610}"/>
              </a:ext>
            </a:extLst>
          </p:cNvPr>
          <p:cNvSpPr/>
          <p:nvPr/>
        </p:nvSpPr>
        <p:spPr>
          <a:xfrm>
            <a:off x="278674" y="2146279"/>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86"/>
          </a:p>
        </p:txBody>
      </p:sp>
      <p:sp>
        <p:nvSpPr>
          <p:cNvPr id="45" name="Rectangle 44">
            <a:extLst>
              <a:ext uri="{FF2B5EF4-FFF2-40B4-BE49-F238E27FC236}">
                <a16:creationId xmlns:a16="http://schemas.microsoft.com/office/drawing/2014/main" id="{917D4C10-3F4C-4C3A-9060-A2F07A30C1FC}"/>
              </a:ext>
            </a:extLst>
          </p:cNvPr>
          <p:cNvSpPr/>
          <p:nvPr/>
        </p:nvSpPr>
        <p:spPr>
          <a:xfrm>
            <a:off x="9294748" y="1972588"/>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Training procedure</a:t>
            </a:r>
          </a:p>
        </p:txBody>
      </p:sp>
      <p:sp>
        <p:nvSpPr>
          <p:cNvPr id="46" name="Rectangle 45">
            <a:extLst>
              <a:ext uri="{FF2B5EF4-FFF2-40B4-BE49-F238E27FC236}">
                <a16:creationId xmlns:a16="http://schemas.microsoft.com/office/drawing/2014/main" id="{FE2F4B19-59D6-48CA-B46E-9E6B5E286C06}"/>
              </a:ext>
            </a:extLst>
          </p:cNvPr>
          <p:cNvSpPr/>
          <p:nvPr/>
        </p:nvSpPr>
        <p:spPr>
          <a:xfrm>
            <a:off x="9294748" y="2284651"/>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User training- How to use</a:t>
            </a:r>
          </a:p>
        </p:txBody>
      </p:sp>
      <p:sp>
        <p:nvSpPr>
          <p:cNvPr id="48" name="Rectangle 47">
            <a:extLst>
              <a:ext uri="{FF2B5EF4-FFF2-40B4-BE49-F238E27FC236}">
                <a16:creationId xmlns:a16="http://schemas.microsoft.com/office/drawing/2014/main" id="{BFE8352A-484D-41C5-8EA4-05FC5B835600}"/>
              </a:ext>
            </a:extLst>
          </p:cNvPr>
          <p:cNvSpPr/>
          <p:nvPr/>
        </p:nvSpPr>
        <p:spPr>
          <a:xfrm>
            <a:off x="9293816" y="2596712"/>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User training- How to request account</a:t>
            </a:r>
          </a:p>
        </p:txBody>
      </p:sp>
      <p:cxnSp>
        <p:nvCxnSpPr>
          <p:cNvPr id="49" name="Connector: Elbow 48">
            <a:extLst>
              <a:ext uri="{FF2B5EF4-FFF2-40B4-BE49-F238E27FC236}">
                <a16:creationId xmlns:a16="http://schemas.microsoft.com/office/drawing/2014/main" id="{BF2957BA-61D9-4118-9F7A-BC612F838BBA}"/>
              </a:ext>
            </a:extLst>
          </p:cNvPr>
          <p:cNvCxnSpPr>
            <a:cxnSpLocks/>
            <a:stCxn id="46" idx="1"/>
            <a:endCxn id="39" idx="3"/>
          </p:cNvCxnSpPr>
          <p:nvPr/>
        </p:nvCxnSpPr>
        <p:spPr>
          <a:xfrm rot="10800000" flipV="1">
            <a:off x="5618767" y="2440682"/>
            <a:ext cx="3675982" cy="639644"/>
          </a:xfrm>
          <a:prstGeom prst="bentConnector3">
            <a:avLst>
              <a:gd name="adj1" fmla="val 50000"/>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610CB31-56E4-45B4-ABB8-930E3E01B339}"/>
              </a:ext>
            </a:extLst>
          </p:cNvPr>
          <p:cNvCxnSpPr>
            <a:cxnSpLocks/>
            <a:stCxn id="42" idx="3"/>
            <a:endCxn id="37" idx="1"/>
          </p:cNvCxnSpPr>
          <p:nvPr/>
        </p:nvCxnSpPr>
        <p:spPr>
          <a:xfrm>
            <a:off x="2573437" y="1992387"/>
            <a:ext cx="752434" cy="789701"/>
          </a:xfrm>
          <a:prstGeom prst="bentConnector3">
            <a:avLst>
              <a:gd name="adj1" fmla="val 50000"/>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192269A-DD15-47ED-9F8B-AFC3FDEDB87F}"/>
              </a:ext>
            </a:extLst>
          </p:cNvPr>
          <p:cNvCxnSpPr>
            <a:cxnSpLocks/>
            <a:stCxn id="42" idx="3"/>
            <a:endCxn id="39" idx="1"/>
          </p:cNvCxnSpPr>
          <p:nvPr/>
        </p:nvCxnSpPr>
        <p:spPr>
          <a:xfrm>
            <a:off x="2573438" y="1992387"/>
            <a:ext cx="751499" cy="1087939"/>
          </a:xfrm>
          <a:prstGeom prst="bentConnector3">
            <a:avLst>
              <a:gd name="adj1" fmla="val 50000"/>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F6A591D-7EB1-4CF8-93DB-3CCB1F028224}"/>
              </a:ext>
            </a:extLst>
          </p:cNvPr>
          <p:cNvSpPr/>
          <p:nvPr/>
        </p:nvSpPr>
        <p:spPr>
          <a:xfrm>
            <a:off x="6265101" y="3707092"/>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PLM integration procedure</a:t>
            </a:r>
          </a:p>
        </p:txBody>
      </p:sp>
      <p:sp>
        <p:nvSpPr>
          <p:cNvPr id="55" name="Rectangle 54">
            <a:extLst>
              <a:ext uri="{FF2B5EF4-FFF2-40B4-BE49-F238E27FC236}">
                <a16:creationId xmlns:a16="http://schemas.microsoft.com/office/drawing/2014/main" id="{2CC87F5D-960B-46F4-9F97-E89EED05A79A}"/>
              </a:ext>
            </a:extLst>
          </p:cNvPr>
          <p:cNvSpPr/>
          <p:nvPr/>
        </p:nvSpPr>
        <p:spPr>
          <a:xfrm>
            <a:off x="6265101" y="4019155"/>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Export from Polarion</a:t>
            </a:r>
          </a:p>
        </p:txBody>
      </p:sp>
      <p:cxnSp>
        <p:nvCxnSpPr>
          <p:cNvPr id="56" name="Connector: Elbow 55">
            <a:extLst>
              <a:ext uri="{FF2B5EF4-FFF2-40B4-BE49-F238E27FC236}">
                <a16:creationId xmlns:a16="http://schemas.microsoft.com/office/drawing/2014/main" id="{2E1C3213-6983-4078-951F-FA11D84723A2}"/>
              </a:ext>
            </a:extLst>
          </p:cNvPr>
          <p:cNvCxnSpPr>
            <a:cxnSpLocks/>
            <a:stCxn id="46" idx="1"/>
            <a:endCxn id="55" idx="3"/>
          </p:cNvCxnSpPr>
          <p:nvPr/>
        </p:nvCxnSpPr>
        <p:spPr>
          <a:xfrm rot="10800000" flipV="1">
            <a:off x="8558929" y="2440682"/>
            <a:ext cx="735819" cy="1734504"/>
          </a:xfrm>
          <a:prstGeom prst="bentConnector3">
            <a:avLst>
              <a:gd name="adj1" fmla="val 31064"/>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C1A2B6A-E4E5-4BDA-B7E2-D5D1A4EDA419}"/>
              </a:ext>
            </a:extLst>
          </p:cNvPr>
          <p:cNvSpPr/>
          <p:nvPr/>
        </p:nvSpPr>
        <p:spPr>
          <a:xfrm>
            <a:off x="6265100" y="4325419"/>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Upload to PLM</a:t>
            </a:r>
          </a:p>
        </p:txBody>
      </p:sp>
      <p:sp>
        <p:nvSpPr>
          <p:cNvPr id="64" name="Rectangle 63">
            <a:extLst>
              <a:ext uri="{FF2B5EF4-FFF2-40B4-BE49-F238E27FC236}">
                <a16:creationId xmlns:a16="http://schemas.microsoft.com/office/drawing/2014/main" id="{75378409-35FB-4954-9BD6-2A19B764BB27}"/>
              </a:ext>
            </a:extLst>
          </p:cNvPr>
          <p:cNvSpPr/>
          <p:nvPr/>
        </p:nvSpPr>
        <p:spPr>
          <a:xfrm>
            <a:off x="6265101" y="5099983"/>
            <a:ext cx="2293829" cy="3120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86"/>
              <a:t>CSV validation</a:t>
            </a:r>
          </a:p>
        </p:txBody>
      </p:sp>
      <p:sp>
        <p:nvSpPr>
          <p:cNvPr id="65" name="Rectangle 64">
            <a:extLst>
              <a:ext uri="{FF2B5EF4-FFF2-40B4-BE49-F238E27FC236}">
                <a16:creationId xmlns:a16="http://schemas.microsoft.com/office/drawing/2014/main" id="{35DF8958-D4BA-4854-8F25-6E1AEAC20A74}"/>
              </a:ext>
            </a:extLst>
          </p:cNvPr>
          <p:cNvSpPr/>
          <p:nvPr/>
        </p:nvSpPr>
        <p:spPr>
          <a:xfrm>
            <a:off x="6265101" y="5412046"/>
            <a:ext cx="2293829" cy="312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86"/>
              <a:t>validation</a:t>
            </a:r>
          </a:p>
        </p:txBody>
      </p:sp>
      <p:cxnSp>
        <p:nvCxnSpPr>
          <p:cNvPr id="67" name="Connector: Elbow 66">
            <a:extLst>
              <a:ext uri="{FF2B5EF4-FFF2-40B4-BE49-F238E27FC236}">
                <a16:creationId xmlns:a16="http://schemas.microsoft.com/office/drawing/2014/main" id="{4105AF71-F393-461E-9FDA-40CE21CFE731}"/>
              </a:ext>
            </a:extLst>
          </p:cNvPr>
          <p:cNvCxnSpPr>
            <a:cxnSpLocks/>
            <a:stCxn id="65" idx="1"/>
            <a:endCxn id="39" idx="3"/>
          </p:cNvCxnSpPr>
          <p:nvPr/>
        </p:nvCxnSpPr>
        <p:spPr>
          <a:xfrm rot="10800000">
            <a:off x="5618766" y="3080326"/>
            <a:ext cx="646334" cy="2487751"/>
          </a:xfrm>
          <a:prstGeom prst="bentConnector3">
            <a:avLst>
              <a:gd name="adj1" fmla="val 28947"/>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697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71789-0D9D-4AEF-9C94-6E139DCBF41A}"/>
              </a:ext>
            </a:extLst>
          </p:cNvPr>
          <p:cNvSpPr>
            <a:spLocks noGrp="1"/>
          </p:cNvSpPr>
          <p:nvPr>
            <p:ph type="body" sz="quarter" idx="10"/>
          </p:nvPr>
        </p:nvSpPr>
        <p:spPr/>
        <p:txBody>
          <a:bodyPr/>
          <a:lstStyle/>
          <a:p>
            <a:r>
              <a:rPr lang="en-US"/>
              <a:t>Back-ups</a:t>
            </a:r>
          </a:p>
        </p:txBody>
      </p:sp>
      <p:sp>
        <p:nvSpPr>
          <p:cNvPr id="3" name="Text Placeholder 2">
            <a:extLst>
              <a:ext uri="{FF2B5EF4-FFF2-40B4-BE49-F238E27FC236}">
                <a16:creationId xmlns:a16="http://schemas.microsoft.com/office/drawing/2014/main" id="{6E711474-6711-4EBC-B076-09E5EAECD47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70184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6B4C1-00D6-4534-B6F8-2C6751E1BCEC}"/>
              </a:ext>
            </a:extLst>
          </p:cNvPr>
          <p:cNvSpPr>
            <a:spLocks noGrp="1"/>
          </p:cNvSpPr>
          <p:nvPr>
            <p:ph type="title"/>
          </p:nvPr>
        </p:nvSpPr>
        <p:spPr/>
        <p:txBody>
          <a:bodyPr/>
          <a:lstStyle/>
          <a:p>
            <a:r>
              <a:rPr lang="en-US">
                <a:solidFill>
                  <a:srgbClr val="C00000"/>
                </a:solidFill>
              </a:rPr>
              <a:t>Polarion vs DOORS- General</a:t>
            </a:r>
          </a:p>
        </p:txBody>
      </p:sp>
      <p:sp>
        <p:nvSpPr>
          <p:cNvPr id="5" name="Content Placeholder 4">
            <a:extLst>
              <a:ext uri="{FF2B5EF4-FFF2-40B4-BE49-F238E27FC236}">
                <a16:creationId xmlns:a16="http://schemas.microsoft.com/office/drawing/2014/main" id="{3AC74474-E6C0-4D64-B76D-7EBB983CA9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670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07DF-37AE-41A2-939A-7B7F271EB70B}"/>
              </a:ext>
            </a:extLst>
          </p:cNvPr>
          <p:cNvSpPr>
            <a:spLocks noGrp="1"/>
          </p:cNvSpPr>
          <p:nvPr>
            <p:ph type="title"/>
          </p:nvPr>
        </p:nvSpPr>
        <p:spPr>
          <a:xfrm>
            <a:off x="424069" y="351865"/>
            <a:ext cx="11380003" cy="461665"/>
          </a:xfrm>
          <a:noFill/>
          <a:ln w="12700">
            <a:noFill/>
            <a:miter lim="800000"/>
            <a:headEnd/>
            <a:tailEnd/>
          </a:ln>
        </p:spPr>
        <p:txBody>
          <a:bodyPr vert="horz" wrap="square" lIns="0" tIns="0" rIns="0" bIns="0" numCol="1" rtlCol="0" anchor="t" anchorCtr="0" compatLnSpc="1">
            <a:prstTxWarp prst="textNoShape">
              <a:avLst/>
            </a:prstTxWarp>
            <a:spAutoFit/>
          </a:bodyPr>
          <a:lstStyle/>
          <a:p>
            <a:pPr fontAlgn="base">
              <a:spcAft>
                <a:spcPct val="0"/>
              </a:spcAft>
            </a:pPr>
            <a:r>
              <a:rPr lang="en-US" sz="3000">
                <a:latin typeface="Arial" panose="020B0604020202020204" pitchFamily="34" charset="0"/>
                <a:cs typeface="Arial" panose="020B0604020202020204" pitchFamily="34" charset="0"/>
              </a:rPr>
              <a:t>FAQs</a:t>
            </a:r>
          </a:p>
        </p:txBody>
      </p:sp>
      <p:sp>
        <p:nvSpPr>
          <p:cNvPr id="4" name="Slide Number Placeholder 3">
            <a:extLst>
              <a:ext uri="{FF2B5EF4-FFF2-40B4-BE49-F238E27FC236}">
                <a16:creationId xmlns:a16="http://schemas.microsoft.com/office/drawing/2014/main" id="{E9E805F4-61EF-47FC-B7D0-CEFB9DCD566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F22114-9158-45CA-9A98-4E5B1CF0F7CB}" type="slidenum">
              <a:rPr lang="en-US" smtClean="0"/>
              <a:pPr/>
              <a:t>44</a:t>
            </a:fld>
            <a:endParaRPr lang="en-US"/>
          </a:p>
        </p:txBody>
      </p:sp>
      <p:sp>
        <p:nvSpPr>
          <p:cNvPr id="5" name="Footer Placeholder 4">
            <a:extLst>
              <a:ext uri="{FF2B5EF4-FFF2-40B4-BE49-F238E27FC236}">
                <a16:creationId xmlns:a16="http://schemas.microsoft.com/office/drawing/2014/main" id="{EACA4184-3310-4059-A64D-112B98AFFEB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6" name="Table 6">
            <a:extLst>
              <a:ext uri="{FF2B5EF4-FFF2-40B4-BE49-F238E27FC236}">
                <a16:creationId xmlns:a16="http://schemas.microsoft.com/office/drawing/2014/main" id="{8661B6EF-58AE-4134-8172-5D543482461E}"/>
              </a:ext>
            </a:extLst>
          </p:cNvPr>
          <p:cNvGraphicFramePr>
            <a:graphicFrameLocks noGrp="1"/>
          </p:cNvGraphicFramePr>
          <p:nvPr>
            <p:extLst>
              <p:ext uri="{D42A27DB-BD31-4B8C-83A1-F6EECF244321}">
                <p14:modId xmlns:p14="http://schemas.microsoft.com/office/powerpoint/2010/main" val="2893756556"/>
              </p:ext>
            </p:extLst>
          </p:nvPr>
        </p:nvGraphicFramePr>
        <p:xfrm>
          <a:off x="766617" y="897086"/>
          <a:ext cx="10520220" cy="4419981"/>
        </p:xfrm>
        <a:graphic>
          <a:graphicData uri="http://schemas.openxmlformats.org/drawingml/2006/table">
            <a:tbl>
              <a:tblPr firstRow="1" bandRow="1">
                <a:tableStyleId>{5C22544A-7EE6-4342-B048-85BDC9FD1C3A}</a:tableStyleId>
              </a:tblPr>
              <a:tblGrid>
                <a:gridCol w="4073238">
                  <a:extLst>
                    <a:ext uri="{9D8B030D-6E8A-4147-A177-3AD203B41FA5}">
                      <a16:colId xmlns:a16="http://schemas.microsoft.com/office/drawing/2014/main" val="811068383"/>
                    </a:ext>
                  </a:extLst>
                </a:gridCol>
                <a:gridCol w="6446982">
                  <a:extLst>
                    <a:ext uri="{9D8B030D-6E8A-4147-A177-3AD203B41FA5}">
                      <a16:colId xmlns:a16="http://schemas.microsoft.com/office/drawing/2014/main" val="1224625055"/>
                    </a:ext>
                  </a:extLst>
                </a:gridCol>
              </a:tblGrid>
              <a:tr h="370840">
                <a:tc>
                  <a:txBody>
                    <a:bodyPr/>
                    <a:lstStyle/>
                    <a:p>
                      <a:r>
                        <a:rPr lang="en-US"/>
                        <a:t>FAQs</a:t>
                      </a:r>
                    </a:p>
                  </a:txBody>
                  <a:tcPr/>
                </a:tc>
                <a:tc>
                  <a:txBody>
                    <a:bodyPr/>
                    <a:lstStyle/>
                    <a:p>
                      <a:r>
                        <a:rPr lang="en-US"/>
                        <a:t>Responses</a:t>
                      </a:r>
                    </a:p>
                  </a:txBody>
                  <a:tcPr/>
                </a:tc>
                <a:extLst>
                  <a:ext uri="{0D108BD9-81ED-4DB2-BD59-A6C34878D82A}">
                    <a16:rowId xmlns:a16="http://schemas.microsoft.com/office/drawing/2014/main" val="4254944126"/>
                  </a:ext>
                </a:extLst>
              </a:tr>
              <a:tr h="370840">
                <a:tc>
                  <a:txBody>
                    <a:bodyPr/>
                    <a:lstStyle/>
                    <a:p>
                      <a:r>
                        <a:rPr lang="en-US"/>
                        <a:t>Can the report be configured to display work items in draft mode? Approval in Polarion is a non-value add step. </a:t>
                      </a:r>
                    </a:p>
                    <a:p>
                      <a:r>
                        <a:rPr lang="en-US"/>
                        <a:t>(or)</a:t>
                      </a:r>
                    </a:p>
                    <a:p>
                      <a:r>
                        <a:rPr lang="en-US"/>
                        <a:t>Why does the report display only approved work items? </a:t>
                      </a:r>
                    </a:p>
                  </a:txBody>
                  <a:tcPr/>
                </a:tc>
                <a:tc>
                  <a:txBody>
                    <a:bodyPr/>
                    <a:lstStyle/>
                    <a:p>
                      <a:r>
                        <a:rPr lang="en-US"/>
                        <a:t>This is nudge for the user to check the data entry </a:t>
                      </a:r>
                      <a:r>
                        <a:rPr lang="en-US" err="1"/>
                        <a:t>atleast</a:t>
                      </a:r>
                      <a:r>
                        <a:rPr lang="en-US"/>
                        <a:t> once before exporting to pdf. As the user community matures, this non-value step can be removed. </a:t>
                      </a:r>
                    </a:p>
                  </a:txBody>
                  <a:tcPr/>
                </a:tc>
                <a:extLst>
                  <a:ext uri="{0D108BD9-81ED-4DB2-BD59-A6C34878D82A}">
                    <a16:rowId xmlns:a16="http://schemas.microsoft.com/office/drawing/2014/main" val="1599131012"/>
                  </a:ext>
                </a:extLst>
              </a:tr>
              <a:tr h="370840">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Why is banner page (cover page) configured in live doc </a:t>
                      </a:r>
                      <a:r>
                        <a:rPr lang="en-US" b="0"/>
                        <a:t>and data table is configured in </a:t>
                      </a:r>
                      <a:r>
                        <a:rPr lang="en-US" b="0" err="1"/>
                        <a:t>LiveR</a:t>
                      </a:r>
                      <a:r>
                        <a:rPr lang="en-US" err="1"/>
                        <a:t>eport</a:t>
                      </a:r>
                      <a:r>
                        <a:rPr lang="en-US"/>
                        <a:t>?</a:t>
                      </a:r>
                    </a:p>
                    <a:p>
                      <a:r>
                        <a:rPr lang="en-US"/>
                        <a:t>(or)</a:t>
                      </a:r>
                    </a:p>
                    <a:p>
                      <a:r>
                        <a:rPr lang="en-US"/>
                        <a:t>Why are there two separate files  configured in Polarion for every deliverable?</a:t>
                      </a:r>
                    </a:p>
                  </a:txBody>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a:t>For every deliverable, a decision must be made to either use </a:t>
                      </a:r>
                      <a:r>
                        <a:rPr lang="en-US" err="1"/>
                        <a:t>LiveDoc</a:t>
                      </a:r>
                      <a:r>
                        <a:rPr lang="en-US"/>
                        <a:t> or </a:t>
                      </a:r>
                      <a:r>
                        <a:rPr lang="en-US" err="1"/>
                        <a:t>LiveReport</a:t>
                      </a:r>
                      <a:r>
                        <a:rPr lang="en-US"/>
                        <a:t> for configuration. This decision is driven by the type of data in the deliverable.</a:t>
                      </a:r>
                    </a:p>
                    <a:p>
                      <a:pPr marL="0" marR="0" lvl="0" indent="0" algn="l" defTabSz="685166" rtl="0" eaLnBrk="1" fontAlgn="auto" latinLnBrk="0" hangingPunct="1">
                        <a:lnSpc>
                          <a:spcPct val="100000"/>
                        </a:lnSpc>
                        <a:spcBef>
                          <a:spcPts val="0"/>
                        </a:spcBef>
                        <a:spcAft>
                          <a:spcPts val="0"/>
                        </a:spcAft>
                        <a:buClrTx/>
                        <a:buSzTx/>
                        <a:buFontTx/>
                        <a:buNone/>
                        <a:tabLst/>
                        <a:defRPr/>
                      </a:pPr>
                      <a:endParaRPr lang="en-US"/>
                    </a:p>
                    <a:p>
                      <a:r>
                        <a:rPr lang="en-US"/>
                        <a:t>The data in the banner page (cover page) is free form text. This is fundamentally different from the type of data in the traceability table, like PRTM. Every piece of data in the traceability table must have a unique identifier and must be traced across multiple documents. </a:t>
                      </a:r>
                    </a:p>
                    <a:p>
                      <a:endParaRPr lang="en-US"/>
                    </a:p>
                    <a:p>
                      <a:r>
                        <a:rPr lang="en-US" err="1"/>
                        <a:t>LiveDoc</a:t>
                      </a:r>
                      <a:r>
                        <a:rPr lang="en-US"/>
                        <a:t> is the best suited for deliverables with free form text. Customized </a:t>
                      </a:r>
                      <a:r>
                        <a:rPr lang="en-US" err="1"/>
                        <a:t>LiveReports</a:t>
                      </a:r>
                      <a:r>
                        <a:rPr lang="en-US"/>
                        <a:t> is the best suited for traceability tables. </a:t>
                      </a:r>
                    </a:p>
                  </a:txBody>
                  <a:tcPr/>
                </a:tc>
                <a:extLst>
                  <a:ext uri="{0D108BD9-81ED-4DB2-BD59-A6C34878D82A}">
                    <a16:rowId xmlns:a16="http://schemas.microsoft.com/office/drawing/2014/main" val="428223223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19736373"/>
                  </a:ext>
                </a:extLst>
              </a:tr>
            </a:tbl>
          </a:graphicData>
        </a:graphic>
      </p:graphicFrame>
    </p:spTree>
    <p:extLst>
      <p:ext uri="{BB962C8B-B14F-4D97-AF65-F5344CB8AC3E}">
        <p14:creationId xmlns:p14="http://schemas.microsoft.com/office/powerpoint/2010/main" val="378756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EBA9-AB17-415C-ADED-7B5772AB700A}"/>
              </a:ext>
            </a:extLst>
          </p:cNvPr>
          <p:cNvSpPr>
            <a:spLocks noGrp="1"/>
          </p:cNvSpPr>
          <p:nvPr>
            <p:ph type="title"/>
          </p:nvPr>
        </p:nvSpPr>
        <p:spPr>
          <a:xfrm>
            <a:off x="424070" y="0"/>
            <a:ext cx="11380580" cy="800100"/>
          </a:xfrm>
        </p:spPr>
        <p:txBody>
          <a:bodyPr/>
          <a:lstStyle/>
          <a:p>
            <a:r>
              <a:rPr lang="en-US"/>
              <a:t>Questions and follow-ups</a:t>
            </a:r>
          </a:p>
        </p:txBody>
      </p:sp>
      <p:graphicFrame>
        <p:nvGraphicFramePr>
          <p:cNvPr id="4" name="Table 4">
            <a:extLst>
              <a:ext uri="{FF2B5EF4-FFF2-40B4-BE49-F238E27FC236}">
                <a16:creationId xmlns:a16="http://schemas.microsoft.com/office/drawing/2014/main" id="{FBD71668-8508-476F-9117-C95ED67C5DFD}"/>
              </a:ext>
            </a:extLst>
          </p:cNvPr>
          <p:cNvGraphicFramePr>
            <a:graphicFrameLocks noGrp="1"/>
          </p:cNvGraphicFramePr>
          <p:nvPr>
            <p:ph idx="1"/>
            <p:extLst>
              <p:ext uri="{D42A27DB-BD31-4B8C-83A1-F6EECF244321}">
                <p14:modId xmlns:p14="http://schemas.microsoft.com/office/powerpoint/2010/main" val="3980519658"/>
              </p:ext>
            </p:extLst>
          </p:nvPr>
        </p:nvGraphicFramePr>
        <p:xfrm>
          <a:off x="1073150" y="1050925"/>
          <a:ext cx="10052050" cy="741680"/>
        </p:xfrm>
        <a:graphic>
          <a:graphicData uri="http://schemas.openxmlformats.org/drawingml/2006/table">
            <a:tbl>
              <a:tblPr firstRow="1" bandRow="1">
                <a:tableStyleId>{5C22544A-7EE6-4342-B048-85BDC9FD1C3A}</a:tableStyleId>
              </a:tblPr>
              <a:tblGrid>
                <a:gridCol w="6127750">
                  <a:extLst>
                    <a:ext uri="{9D8B030D-6E8A-4147-A177-3AD203B41FA5}">
                      <a16:colId xmlns:a16="http://schemas.microsoft.com/office/drawing/2014/main" val="2334140361"/>
                    </a:ext>
                  </a:extLst>
                </a:gridCol>
                <a:gridCol w="3924300">
                  <a:extLst>
                    <a:ext uri="{9D8B030D-6E8A-4147-A177-3AD203B41FA5}">
                      <a16:colId xmlns:a16="http://schemas.microsoft.com/office/drawing/2014/main" val="2967133554"/>
                    </a:ext>
                  </a:extLst>
                </a:gridCol>
              </a:tblGrid>
              <a:tr h="370840">
                <a:tc>
                  <a:txBody>
                    <a:bodyPr/>
                    <a:lstStyle/>
                    <a:p>
                      <a:r>
                        <a:rPr lang="en-US"/>
                        <a:t>Question/ Description</a:t>
                      </a:r>
                    </a:p>
                  </a:txBody>
                  <a:tcPr/>
                </a:tc>
                <a:tc>
                  <a:txBody>
                    <a:bodyPr/>
                    <a:lstStyle/>
                    <a:p>
                      <a:r>
                        <a:rPr lang="en-US"/>
                        <a:t>Status</a:t>
                      </a:r>
                    </a:p>
                  </a:txBody>
                  <a:tcPr/>
                </a:tc>
                <a:extLst>
                  <a:ext uri="{0D108BD9-81ED-4DB2-BD59-A6C34878D82A}">
                    <a16:rowId xmlns:a16="http://schemas.microsoft.com/office/drawing/2014/main" val="205598781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178268668"/>
                  </a:ext>
                </a:extLst>
              </a:tr>
            </a:tbl>
          </a:graphicData>
        </a:graphic>
      </p:graphicFrame>
    </p:spTree>
    <p:extLst>
      <p:ext uri="{BB962C8B-B14F-4D97-AF65-F5344CB8AC3E}">
        <p14:creationId xmlns:p14="http://schemas.microsoft.com/office/powerpoint/2010/main" val="253659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C228-F630-4A6A-A2F0-ED92C507BCB6}"/>
              </a:ext>
            </a:extLst>
          </p:cNvPr>
          <p:cNvSpPr>
            <a:spLocks noGrp="1"/>
          </p:cNvSpPr>
          <p:nvPr>
            <p:ph type="title"/>
          </p:nvPr>
        </p:nvSpPr>
        <p:spPr>
          <a:xfrm>
            <a:off x="423863" y="290623"/>
            <a:ext cx="11697017" cy="761117"/>
          </a:xfrm>
        </p:spPr>
        <p:txBody>
          <a:bodyPr>
            <a:normAutofit/>
          </a:bodyPr>
          <a:lstStyle/>
          <a:p>
            <a:r>
              <a:rPr lang="en-US"/>
              <a:t>What is work item? Why is it used?</a:t>
            </a:r>
          </a:p>
        </p:txBody>
      </p:sp>
      <p:graphicFrame>
        <p:nvGraphicFramePr>
          <p:cNvPr id="37" name="Content Placeholder 2">
            <a:extLst>
              <a:ext uri="{FF2B5EF4-FFF2-40B4-BE49-F238E27FC236}">
                <a16:creationId xmlns:a16="http://schemas.microsoft.com/office/drawing/2014/main" id="{436080BE-FA78-42A7-84DB-05F1EBBA8645}"/>
              </a:ext>
            </a:extLst>
          </p:cNvPr>
          <p:cNvGraphicFramePr>
            <a:graphicFrameLocks noGrp="1"/>
          </p:cNvGraphicFramePr>
          <p:nvPr>
            <p:ph idx="1"/>
            <p:extLst>
              <p:ext uri="{D42A27DB-BD31-4B8C-83A1-F6EECF244321}">
                <p14:modId xmlns:p14="http://schemas.microsoft.com/office/powerpoint/2010/main" val="256159141"/>
              </p:ext>
            </p:extLst>
          </p:nvPr>
        </p:nvGraphicFramePr>
        <p:xfrm>
          <a:off x="423863" y="1575305"/>
          <a:ext cx="11344274" cy="1376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F6FC8F6-C96A-4513-97BF-98E0FE5C5B47}"/>
              </a:ext>
            </a:extLst>
          </p:cNvPr>
          <p:cNvSpPr/>
          <p:nvPr/>
        </p:nvSpPr>
        <p:spPr>
          <a:xfrm>
            <a:off x="423863" y="2951431"/>
            <a:ext cx="10640840" cy="2369880"/>
          </a:xfrm>
          <a:prstGeom prst="rect">
            <a:avLst/>
          </a:prstGeom>
        </p:spPr>
        <p:txBody>
          <a:bodyPr wrap="square">
            <a:spAutoFit/>
          </a:bodyPr>
          <a:lstStyle/>
          <a:p>
            <a:pPr lvl="0"/>
            <a:r>
              <a:rPr lang="en-US" sz="2800"/>
              <a:t>Each work item has multiple fields for user input, such as,</a:t>
            </a:r>
            <a:endParaRPr lang="en-US" sz="2000"/>
          </a:p>
          <a:p>
            <a:pPr marL="461963" lvl="0" indent="-234950">
              <a:buFont typeface="Wingdings" panose="05000000000000000000" pitchFamily="2" charset="2"/>
              <a:buChar char="§"/>
            </a:pPr>
            <a:r>
              <a:rPr lang="en-US" sz="2000"/>
              <a:t>Author</a:t>
            </a:r>
          </a:p>
          <a:p>
            <a:pPr marL="461963" lvl="0" indent="-234950">
              <a:buFont typeface="Wingdings" panose="05000000000000000000" pitchFamily="2" charset="2"/>
              <a:buChar char="§"/>
            </a:pPr>
            <a:r>
              <a:rPr lang="en-US" sz="2000"/>
              <a:t>Title</a:t>
            </a:r>
          </a:p>
          <a:p>
            <a:pPr marL="461963" lvl="0" indent="-234950">
              <a:buFont typeface="Wingdings" panose="05000000000000000000" pitchFamily="2" charset="2"/>
              <a:buChar char="§"/>
            </a:pPr>
            <a:r>
              <a:rPr lang="en-US" sz="2000"/>
              <a:t>Description</a:t>
            </a:r>
          </a:p>
          <a:p>
            <a:pPr marL="461963" lvl="0" indent="-234950">
              <a:buFont typeface="Wingdings" panose="05000000000000000000" pitchFamily="2" charset="2"/>
              <a:buChar char="§"/>
            </a:pPr>
            <a:r>
              <a:rPr lang="en-US" sz="2000"/>
              <a:t>Project</a:t>
            </a:r>
          </a:p>
          <a:p>
            <a:pPr marL="461963" lvl="0" indent="-234950">
              <a:buFont typeface="Wingdings" panose="05000000000000000000" pitchFamily="2" charset="2"/>
              <a:buChar char="§"/>
            </a:pPr>
            <a:r>
              <a:rPr lang="en-US" sz="2000"/>
              <a:t>Approval status</a:t>
            </a:r>
          </a:p>
          <a:p>
            <a:pPr marL="461963" lvl="0" indent="-234950">
              <a:buFont typeface="Wingdings" panose="05000000000000000000" pitchFamily="2" charset="2"/>
              <a:buChar char="§"/>
            </a:pPr>
            <a:r>
              <a:rPr lang="en-US" sz="2000"/>
              <a:t>Etc... </a:t>
            </a:r>
          </a:p>
        </p:txBody>
      </p:sp>
      <p:sp>
        <p:nvSpPr>
          <p:cNvPr id="4" name="Rectangle: Rounded Corners 3">
            <a:extLst>
              <a:ext uri="{FF2B5EF4-FFF2-40B4-BE49-F238E27FC236}">
                <a16:creationId xmlns:a16="http://schemas.microsoft.com/office/drawing/2014/main" id="{ABE0DBB8-AB18-4697-BEF1-0F3E7DB4A1A5}"/>
              </a:ext>
            </a:extLst>
          </p:cNvPr>
          <p:cNvSpPr/>
          <p:nvPr/>
        </p:nvSpPr>
        <p:spPr>
          <a:xfrm>
            <a:off x="2148806" y="1701012"/>
            <a:ext cx="3890043" cy="344032"/>
          </a:xfrm>
          <a:prstGeom prst="roundRect">
            <a:avLst/>
          </a:prstGeom>
          <a:noFill/>
          <a:ln w="2857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8" name="Rectangle 7">
            <a:extLst>
              <a:ext uri="{FF2B5EF4-FFF2-40B4-BE49-F238E27FC236}">
                <a16:creationId xmlns:a16="http://schemas.microsoft.com/office/drawing/2014/main" id="{0537F975-D4F0-4082-AB07-B7E5DC9C3B72}"/>
              </a:ext>
            </a:extLst>
          </p:cNvPr>
          <p:cNvSpPr/>
          <p:nvPr/>
        </p:nvSpPr>
        <p:spPr>
          <a:xfrm>
            <a:off x="423863" y="5492761"/>
            <a:ext cx="10640840" cy="400110"/>
          </a:xfrm>
          <a:prstGeom prst="rect">
            <a:avLst/>
          </a:prstGeom>
        </p:spPr>
        <p:txBody>
          <a:bodyPr wrap="square">
            <a:spAutoFit/>
          </a:bodyPr>
          <a:lstStyle/>
          <a:p>
            <a:pPr lvl="0"/>
            <a:r>
              <a:rPr lang="en-US" sz="2000"/>
              <a:t>All the data referenced in the PRTM, FMEAs or Risk Assessments are stored in Work Items.</a:t>
            </a:r>
          </a:p>
        </p:txBody>
      </p:sp>
    </p:spTree>
    <p:extLst>
      <p:ext uri="{BB962C8B-B14F-4D97-AF65-F5344CB8AC3E}">
        <p14:creationId xmlns:p14="http://schemas.microsoft.com/office/powerpoint/2010/main" val="21605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anim calcmode="lin" valueType="num">
                                      <p:cBhvr>
                                        <p:cTn id="12" dur="2000" fill="hold"/>
                                        <p:tgtEl>
                                          <p:spTgt spid="4"/>
                                        </p:tgtEl>
                                        <p:attrNameLst>
                                          <p:attrName>ppt_w</p:attrName>
                                        </p:attrNameLst>
                                      </p:cBhvr>
                                      <p:tavLst>
                                        <p:tav tm="0" fmla="#ppt_w*sin(2.5*pi*$)">
                                          <p:val>
                                            <p:fltVal val="0"/>
                                          </p:val>
                                        </p:tav>
                                        <p:tav tm="100000">
                                          <p:val>
                                            <p:fltVal val="1"/>
                                          </p:val>
                                        </p:tav>
                                      </p:tavLst>
                                    </p:anim>
                                    <p:anim calcmode="lin" valueType="num">
                                      <p:cBhvr>
                                        <p:cTn id="1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71298D-D417-4253-A7C8-95C65E7B1C51}"/>
              </a:ext>
            </a:extLst>
          </p:cNvPr>
          <p:cNvGraphicFramePr>
            <a:graphicFrameLocks noGrp="1"/>
          </p:cNvGraphicFramePr>
          <p:nvPr>
            <p:ph idx="1"/>
            <p:extLst>
              <p:ext uri="{D42A27DB-BD31-4B8C-83A1-F6EECF244321}">
                <p14:modId xmlns:p14="http://schemas.microsoft.com/office/powerpoint/2010/main" val="781298026"/>
              </p:ext>
            </p:extLst>
          </p:nvPr>
        </p:nvGraphicFramePr>
        <p:xfrm>
          <a:off x="955964" y="1188893"/>
          <a:ext cx="10280073" cy="4519180"/>
        </p:xfrm>
        <a:graphic>
          <a:graphicData uri="http://schemas.openxmlformats.org/drawingml/2006/table">
            <a:tbl>
              <a:tblPr firstRow="1" bandRow="1">
                <a:tableStyleId>{5C22544A-7EE6-4342-B048-85BDC9FD1C3A}</a:tableStyleId>
              </a:tblPr>
              <a:tblGrid>
                <a:gridCol w="1767571">
                  <a:extLst>
                    <a:ext uri="{9D8B030D-6E8A-4147-A177-3AD203B41FA5}">
                      <a16:colId xmlns:a16="http://schemas.microsoft.com/office/drawing/2014/main" val="2014063769"/>
                    </a:ext>
                  </a:extLst>
                </a:gridCol>
                <a:gridCol w="4178710">
                  <a:extLst>
                    <a:ext uri="{9D8B030D-6E8A-4147-A177-3AD203B41FA5}">
                      <a16:colId xmlns:a16="http://schemas.microsoft.com/office/drawing/2014/main" val="970583130"/>
                    </a:ext>
                  </a:extLst>
                </a:gridCol>
                <a:gridCol w="4333792">
                  <a:extLst>
                    <a:ext uri="{9D8B030D-6E8A-4147-A177-3AD203B41FA5}">
                      <a16:colId xmlns:a16="http://schemas.microsoft.com/office/drawing/2014/main" val="3793587153"/>
                    </a:ext>
                  </a:extLst>
                </a:gridCol>
              </a:tblGrid>
              <a:tr h="583894">
                <a:tc>
                  <a:txBody>
                    <a:bodyPr/>
                    <a:lstStyle/>
                    <a:p>
                      <a:pPr algn="ctr"/>
                      <a:endParaRPr lang="en-US" sz="1400"/>
                    </a:p>
                  </a:txBody>
                  <a:tcPr anchor="ctr"/>
                </a:tc>
                <a:tc>
                  <a:txBody>
                    <a:bodyPr/>
                    <a:lstStyle/>
                    <a:p>
                      <a:pPr algn="ctr"/>
                      <a:r>
                        <a:rPr lang="en-US" sz="2000"/>
                        <a:t>Document</a:t>
                      </a:r>
                    </a:p>
                  </a:txBody>
                  <a:tcPr anchor="ctr"/>
                </a:tc>
                <a:tc>
                  <a:txBody>
                    <a:bodyPr/>
                    <a:lstStyle/>
                    <a:p>
                      <a:pPr algn="ctr"/>
                      <a:r>
                        <a:rPr lang="en-US" sz="2000"/>
                        <a:t>Report</a:t>
                      </a:r>
                    </a:p>
                  </a:txBody>
                  <a:tcPr anchor="ctr"/>
                </a:tc>
                <a:extLst>
                  <a:ext uri="{0D108BD9-81ED-4DB2-BD59-A6C34878D82A}">
                    <a16:rowId xmlns:a16="http://schemas.microsoft.com/office/drawing/2014/main" val="1233708564"/>
                  </a:ext>
                </a:extLst>
              </a:tr>
              <a:tr h="1487730">
                <a:tc>
                  <a:txBody>
                    <a:bodyPr/>
                    <a:lstStyle/>
                    <a:p>
                      <a:pPr algn="l"/>
                      <a:r>
                        <a:rPr lang="en-US" sz="1400" b="1">
                          <a:solidFill>
                            <a:schemeClr val="bg1"/>
                          </a:solidFill>
                        </a:rPr>
                        <a:t>Definition</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a:t>Documents (or </a:t>
                      </a:r>
                      <a:r>
                        <a:rPr lang="en-US" sz="1600" err="1"/>
                        <a:t>L</a:t>
                      </a:r>
                      <a:r>
                        <a:rPr lang="en-US" sz="1600" b="0" i="0" kern="1200" err="1"/>
                        <a:t>iveDocs</a:t>
                      </a:r>
                      <a:r>
                        <a:rPr lang="en-US" sz="1600" b="0" i="0" kern="1200"/>
                        <a:t>) are document-like containers for both free-form text and granular Work Items.</a:t>
                      </a:r>
                    </a:p>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a:t>(</a:t>
                      </a:r>
                      <a:r>
                        <a:rPr lang="en-US" sz="1600" b="0" i="1" kern="1200"/>
                        <a:t>think MS Word</a:t>
                      </a:r>
                      <a:r>
                        <a:rPr lang="en-US" sz="1600" b="0" i="0" kern="1200"/>
                        <a:t>)</a:t>
                      </a:r>
                      <a:endParaRPr lang="en-US" sz="1600" kern="1200"/>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b="0" i="0" kern="1200"/>
                        <a:t>Report Page (or </a:t>
                      </a:r>
                      <a:r>
                        <a:rPr lang="en-US" sz="1600" b="0" i="0" kern="1200" err="1"/>
                        <a:t>LiveReport</a:t>
                      </a:r>
                      <a:r>
                        <a:rPr lang="en-US" sz="1600" b="0" i="0" kern="1200"/>
                        <a:t>) are custom-built layouts for a report with charts that retrieve, aggregate, and/or format Work Item and other project data.</a:t>
                      </a:r>
                    </a:p>
                  </a:txBody>
                  <a:tcPr anchor="ctr"/>
                </a:tc>
                <a:extLst>
                  <a:ext uri="{0D108BD9-81ED-4DB2-BD59-A6C34878D82A}">
                    <a16:rowId xmlns:a16="http://schemas.microsoft.com/office/drawing/2014/main" val="2106885424"/>
                  </a:ext>
                </a:extLst>
              </a:tr>
              <a:tr h="815852">
                <a:tc>
                  <a:txBody>
                    <a:bodyPr/>
                    <a:lstStyle/>
                    <a:p>
                      <a:pPr algn="l"/>
                      <a:r>
                        <a:rPr lang="en-US" sz="1400" b="1">
                          <a:solidFill>
                            <a:schemeClr val="bg1"/>
                          </a:solidFill>
                        </a:rPr>
                        <a:t>OOTB Redlining feature</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a:t>Document has OOTB redlining feature.</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err="1"/>
                        <a:t>LiveReports</a:t>
                      </a:r>
                      <a:r>
                        <a:rPr lang="en-US" sz="1600"/>
                        <a:t> do </a:t>
                      </a:r>
                      <a:r>
                        <a:rPr lang="en-US" sz="1600" u="sng"/>
                        <a:t>not</a:t>
                      </a:r>
                      <a:r>
                        <a:rPr lang="en-US" sz="1600"/>
                        <a:t> have OOTB redlining feature.</a:t>
                      </a:r>
                    </a:p>
                  </a:txBody>
                  <a:tcPr anchor="ctr"/>
                </a:tc>
                <a:extLst>
                  <a:ext uri="{0D108BD9-81ED-4DB2-BD59-A6C34878D82A}">
                    <a16:rowId xmlns:a16="http://schemas.microsoft.com/office/drawing/2014/main" val="3434391299"/>
                  </a:ext>
                </a:extLst>
              </a:tr>
              <a:tr h="815852">
                <a:tc>
                  <a:txBody>
                    <a:bodyPr/>
                    <a:lstStyle/>
                    <a:p>
                      <a:pPr algn="l"/>
                      <a:r>
                        <a:rPr lang="en-US" sz="1400" b="1">
                          <a:solidFill>
                            <a:schemeClr val="bg1"/>
                          </a:solidFill>
                        </a:rPr>
                        <a:t>Traceability tables and data tables</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a:t>Document do </a:t>
                      </a:r>
                      <a:r>
                        <a:rPr lang="en-US" sz="1600" u="sng"/>
                        <a:t>not</a:t>
                      </a:r>
                      <a:r>
                        <a:rPr lang="en-US" sz="1600"/>
                        <a:t> support traceability matrices.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a:t>Report can be custom built to support traceability matrices</a:t>
                      </a:r>
                    </a:p>
                  </a:txBody>
                  <a:tcPr anchor="ctr"/>
                </a:tc>
                <a:extLst>
                  <a:ext uri="{0D108BD9-81ED-4DB2-BD59-A6C34878D82A}">
                    <a16:rowId xmlns:a16="http://schemas.microsoft.com/office/drawing/2014/main" val="4165797723"/>
                  </a:ext>
                </a:extLst>
              </a:tr>
              <a:tr h="815852">
                <a:tc>
                  <a:txBody>
                    <a:bodyPr/>
                    <a:lstStyle/>
                    <a:p>
                      <a:pPr algn="l"/>
                      <a:r>
                        <a:rPr lang="en-US" sz="1400" b="1" dirty="0">
                          <a:solidFill>
                            <a:schemeClr val="bg1"/>
                          </a:solidFill>
                        </a:rPr>
                        <a:t>Use</a:t>
                      </a:r>
                    </a:p>
                  </a:txBody>
                  <a:tcPr anchor="ctr">
                    <a:solidFill>
                      <a:srgbClr val="C8102E"/>
                    </a:solidFill>
                  </a:tcP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All banner pages are configured using Documents.</a:t>
                      </a:r>
                    </a:p>
                  </a:txBody>
                  <a:tcPr anchor="ctr"/>
                </a:tc>
                <a:tc>
                  <a:txBody>
                    <a:bodyPr/>
                    <a:lstStyle/>
                    <a:p>
                      <a:pPr marL="0" marR="0" lvl="0" indent="0" algn="l" defTabSz="685166" rtl="0" eaLnBrk="1" fontAlgn="auto" latinLnBrk="0" hangingPunct="1">
                        <a:lnSpc>
                          <a:spcPct val="100000"/>
                        </a:lnSpc>
                        <a:spcBef>
                          <a:spcPts val="0"/>
                        </a:spcBef>
                        <a:spcAft>
                          <a:spcPts val="0"/>
                        </a:spcAft>
                        <a:buClrTx/>
                        <a:buSzTx/>
                        <a:buFontTx/>
                        <a:buNone/>
                        <a:tabLst/>
                        <a:defRPr/>
                      </a:pPr>
                      <a:r>
                        <a:rPr lang="en-US" sz="1600" dirty="0"/>
                        <a:t>All traceability matrices and data tables are custom built using </a:t>
                      </a:r>
                      <a:r>
                        <a:rPr lang="en-US" sz="1600" dirty="0" err="1"/>
                        <a:t>LiveReports</a:t>
                      </a:r>
                      <a:r>
                        <a:rPr lang="en-US" sz="1600" dirty="0"/>
                        <a:t>. </a:t>
                      </a:r>
                    </a:p>
                  </a:txBody>
                  <a:tcPr anchor="ctr"/>
                </a:tc>
                <a:extLst>
                  <a:ext uri="{0D108BD9-81ED-4DB2-BD59-A6C34878D82A}">
                    <a16:rowId xmlns:a16="http://schemas.microsoft.com/office/drawing/2014/main" val="3098642693"/>
                  </a:ext>
                </a:extLst>
              </a:tr>
            </a:tbl>
          </a:graphicData>
        </a:graphic>
      </p:graphicFrame>
      <p:sp>
        <p:nvSpPr>
          <p:cNvPr id="6" name="Title 1">
            <a:extLst>
              <a:ext uri="{FF2B5EF4-FFF2-40B4-BE49-F238E27FC236}">
                <a16:creationId xmlns:a16="http://schemas.microsoft.com/office/drawing/2014/main" id="{273A3AE2-D3A4-4D60-9EB3-421CB1612B1C}"/>
              </a:ext>
            </a:extLst>
          </p:cNvPr>
          <p:cNvSpPr>
            <a:spLocks noGrp="1"/>
          </p:cNvSpPr>
          <p:nvPr>
            <p:ph type="title"/>
          </p:nvPr>
        </p:nvSpPr>
        <p:spPr>
          <a:xfrm>
            <a:off x="423863" y="290623"/>
            <a:ext cx="11697017" cy="761117"/>
          </a:xfrm>
        </p:spPr>
        <p:txBody>
          <a:bodyPr>
            <a:normAutofit/>
          </a:bodyPr>
          <a:lstStyle/>
          <a:p>
            <a:r>
              <a:rPr lang="en-US"/>
              <a:t>Document vs Report</a:t>
            </a:r>
          </a:p>
        </p:txBody>
      </p:sp>
    </p:spTree>
    <p:extLst>
      <p:ext uri="{BB962C8B-B14F-4D97-AF65-F5344CB8AC3E}">
        <p14:creationId xmlns:p14="http://schemas.microsoft.com/office/powerpoint/2010/main" val="3340452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DA99-F324-47C5-AE9E-6DA228D3161E}"/>
              </a:ext>
            </a:extLst>
          </p:cNvPr>
          <p:cNvSpPr>
            <a:spLocks noGrp="1"/>
          </p:cNvSpPr>
          <p:nvPr>
            <p:ph type="title"/>
          </p:nvPr>
        </p:nvSpPr>
        <p:spPr>
          <a:xfrm>
            <a:off x="663171" y="158451"/>
            <a:ext cx="10865659" cy="841578"/>
          </a:xfrm>
        </p:spPr>
        <p:txBody>
          <a:bodyPr anchor="ctr">
            <a:normAutofit/>
          </a:bodyPr>
          <a:lstStyle/>
          <a:p>
            <a:r>
              <a:rPr lang="en-US"/>
              <a:t>Process definition</a:t>
            </a:r>
          </a:p>
        </p:txBody>
      </p:sp>
      <p:sp>
        <p:nvSpPr>
          <p:cNvPr id="4" name="Rectangle 3">
            <a:extLst>
              <a:ext uri="{FF2B5EF4-FFF2-40B4-BE49-F238E27FC236}">
                <a16:creationId xmlns:a16="http://schemas.microsoft.com/office/drawing/2014/main" id="{2EA8168F-A442-4366-9466-C757D92EF585}"/>
              </a:ext>
            </a:extLst>
          </p:cNvPr>
          <p:cNvSpPr/>
          <p:nvPr/>
        </p:nvSpPr>
        <p:spPr>
          <a:xfrm>
            <a:off x="8601042" y="917813"/>
            <a:ext cx="2878708"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Polarion generated outputs</a:t>
            </a:r>
          </a:p>
        </p:txBody>
      </p:sp>
      <p:sp>
        <p:nvSpPr>
          <p:cNvPr id="14" name="Rectangle 13">
            <a:extLst>
              <a:ext uri="{FF2B5EF4-FFF2-40B4-BE49-F238E27FC236}">
                <a16:creationId xmlns:a16="http://schemas.microsoft.com/office/drawing/2014/main" id="{82E0FC84-1339-402C-A32E-5D2C0D746A27}"/>
              </a:ext>
            </a:extLst>
          </p:cNvPr>
          <p:cNvSpPr/>
          <p:nvPr/>
        </p:nvSpPr>
        <p:spPr>
          <a:xfrm>
            <a:off x="2813276" y="944998"/>
            <a:ext cx="2878709" cy="84157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User input</a:t>
            </a:r>
          </a:p>
        </p:txBody>
      </p:sp>
      <p:sp>
        <p:nvSpPr>
          <p:cNvPr id="13" name="Rectangle 12">
            <a:extLst>
              <a:ext uri="{FF2B5EF4-FFF2-40B4-BE49-F238E27FC236}">
                <a16:creationId xmlns:a16="http://schemas.microsoft.com/office/drawing/2014/main" id="{093BDA29-C858-4B7F-A9F0-E9FF630B3BD2}"/>
              </a:ext>
            </a:extLst>
          </p:cNvPr>
          <p:cNvSpPr/>
          <p:nvPr/>
        </p:nvSpPr>
        <p:spPr>
          <a:xfrm>
            <a:off x="2828450" y="3914787"/>
            <a:ext cx="2878709" cy="369332"/>
          </a:xfrm>
          <a:prstGeom prst="rect">
            <a:avLst/>
          </a:prstGeom>
          <a:ln>
            <a:solidFill>
              <a:schemeClr val="accent1"/>
            </a:solidFill>
          </a:ln>
        </p:spPr>
        <p:txBody>
          <a:bodyPr wrap="square">
            <a:spAutoFit/>
          </a:bodyPr>
          <a:lstStyle/>
          <a:p>
            <a:pPr lvl="0"/>
            <a:r>
              <a:rPr lang="en-US"/>
              <a:t>Graphical user interface</a:t>
            </a:r>
          </a:p>
        </p:txBody>
      </p:sp>
      <p:sp>
        <p:nvSpPr>
          <p:cNvPr id="27" name="Rectangle 26">
            <a:extLst>
              <a:ext uri="{FF2B5EF4-FFF2-40B4-BE49-F238E27FC236}">
                <a16:creationId xmlns:a16="http://schemas.microsoft.com/office/drawing/2014/main" id="{4CB21FC2-B5A8-4416-BCC7-19CD8253B25E}"/>
              </a:ext>
            </a:extLst>
          </p:cNvPr>
          <p:cNvSpPr/>
          <p:nvPr/>
        </p:nvSpPr>
        <p:spPr>
          <a:xfrm>
            <a:off x="8898823" y="4493425"/>
            <a:ext cx="2321211" cy="646331"/>
          </a:xfrm>
          <a:prstGeom prst="rect">
            <a:avLst/>
          </a:prstGeom>
          <a:ln>
            <a:solidFill>
              <a:schemeClr val="accent1"/>
            </a:solidFill>
          </a:ln>
        </p:spPr>
        <p:txBody>
          <a:bodyPr wrap="square">
            <a:spAutoFit/>
          </a:bodyPr>
          <a:lstStyle/>
          <a:p>
            <a:pPr lvl="0"/>
            <a:r>
              <a:rPr lang="en-US" i="1" err="1"/>
              <a:t>Codeful</a:t>
            </a:r>
            <a:r>
              <a:rPr lang="en-US"/>
              <a:t> </a:t>
            </a:r>
          </a:p>
          <a:p>
            <a:pPr lvl="0"/>
            <a:r>
              <a:rPr lang="en-US" err="1"/>
              <a:t>LiveReport</a:t>
            </a:r>
            <a:r>
              <a:rPr lang="en-US"/>
              <a:t> or Report</a:t>
            </a:r>
          </a:p>
        </p:txBody>
      </p:sp>
      <p:sp>
        <p:nvSpPr>
          <p:cNvPr id="17" name="Rectangle 16">
            <a:extLst>
              <a:ext uri="{FF2B5EF4-FFF2-40B4-BE49-F238E27FC236}">
                <a16:creationId xmlns:a16="http://schemas.microsoft.com/office/drawing/2014/main" id="{9C58CA63-2EE8-483F-9775-227ACBF8CE53}"/>
              </a:ext>
            </a:extLst>
          </p:cNvPr>
          <p:cNvSpPr/>
          <p:nvPr/>
        </p:nvSpPr>
        <p:spPr>
          <a:xfrm>
            <a:off x="2828450" y="4764287"/>
            <a:ext cx="2878709" cy="369332"/>
          </a:xfrm>
          <a:prstGeom prst="rect">
            <a:avLst/>
          </a:prstGeom>
          <a:ln>
            <a:solidFill>
              <a:schemeClr val="accent1"/>
            </a:solidFill>
          </a:ln>
        </p:spPr>
        <p:txBody>
          <a:bodyPr wrap="square">
            <a:spAutoFit/>
          </a:bodyPr>
          <a:lstStyle/>
          <a:p>
            <a:pPr lvl="0"/>
            <a:r>
              <a:rPr lang="en-US"/>
              <a:t>Import in bulk</a:t>
            </a:r>
          </a:p>
        </p:txBody>
      </p:sp>
      <p:sp>
        <p:nvSpPr>
          <p:cNvPr id="3" name="TextBox 2">
            <a:extLst>
              <a:ext uri="{FF2B5EF4-FFF2-40B4-BE49-F238E27FC236}">
                <a16:creationId xmlns:a16="http://schemas.microsoft.com/office/drawing/2014/main" id="{4B4CC5D3-8331-4CA0-B219-85BF8D2836B7}"/>
              </a:ext>
            </a:extLst>
          </p:cNvPr>
          <p:cNvSpPr txBox="1"/>
          <p:nvPr/>
        </p:nvSpPr>
        <p:spPr>
          <a:xfrm>
            <a:off x="3935293" y="4339537"/>
            <a:ext cx="665019" cy="307777"/>
          </a:xfrm>
          <a:prstGeom prst="rect">
            <a:avLst/>
          </a:prstGeom>
          <a:noFill/>
        </p:spPr>
        <p:txBody>
          <a:bodyPr wrap="square" rtlCol="0">
            <a:spAutoFit/>
          </a:bodyPr>
          <a:lstStyle/>
          <a:p>
            <a:r>
              <a:rPr lang="en-US" sz="1400"/>
              <a:t>(or)</a:t>
            </a:r>
          </a:p>
        </p:txBody>
      </p:sp>
      <p:cxnSp>
        <p:nvCxnSpPr>
          <p:cNvPr id="7" name="Straight Connector 6">
            <a:extLst>
              <a:ext uri="{FF2B5EF4-FFF2-40B4-BE49-F238E27FC236}">
                <a16:creationId xmlns:a16="http://schemas.microsoft.com/office/drawing/2014/main" id="{E5B8EFEB-E46A-4572-9CC4-6C18A370FF37}"/>
              </a:ext>
            </a:extLst>
          </p:cNvPr>
          <p:cNvCxnSpPr>
            <a:cxnSpLocks/>
          </p:cNvCxnSpPr>
          <p:nvPr/>
        </p:nvCxnSpPr>
        <p:spPr>
          <a:xfrm>
            <a:off x="2076449" y="3659909"/>
            <a:ext cx="957262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11987-0AED-4C76-8BF2-6F8B5417476C}"/>
              </a:ext>
            </a:extLst>
          </p:cNvPr>
          <p:cNvSpPr/>
          <p:nvPr/>
        </p:nvSpPr>
        <p:spPr>
          <a:xfrm>
            <a:off x="2813276" y="2409530"/>
            <a:ext cx="2878709" cy="646331"/>
          </a:xfrm>
          <a:prstGeom prst="rect">
            <a:avLst/>
          </a:prstGeom>
          <a:ln>
            <a:solidFill>
              <a:schemeClr val="accent1"/>
            </a:solidFill>
          </a:ln>
        </p:spPr>
        <p:txBody>
          <a:bodyPr wrap="square">
            <a:spAutoFit/>
          </a:bodyPr>
          <a:lstStyle/>
          <a:p>
            <a:r>
              <a:rPr lang="en-US" i="1"/>
              <a:t>Codeless </a:t>
            </a:r>
            <a:r>
              <a:rPr lang="en-US" err="1"/>
              <a:t>LiveDoc</a:t>
            </a:r>
            <a:endParaRPr lang="en-US"/>
          </a:p>
          <a:p>
            <a:r>
              <a:rPr lang="en-US"/>
              <a:t>(Polarion word editor)</a:t>
            </a:r>
          </a:p>
        </p:txBody>
      </p:sp>
      <p:sp>
        <p:nvSpPr>
          <p:cNvPr id="25" name="Rectangle 24">
            <a:extLst>
              <a:ext uri="{FF2B5EF4-FFF2-40B4-BE49-F238E27FC236}">
                <a16:creationId xmlns:a16="http://schemas.microsoft.com/office/drawing/2014/main" id="{642BD868-72AD-45E8-872E-4D612E1C0141}"/>
              </a:ext>
            </a:extLst>
          </p:cNvPr>
          <p:cNvSpPr/>
          <p:nvPr/>
        </p:nvSpPr>
        <p:spPr>
          <a:xfrm>
            <a:off x="8783259" y="2543527"/>
            <a:ext cx="2490176" cy="369332"/>
          </a:xfrm>
          <a:prstGeom prst="rect">
            <a:avLst/>
          </a:prstGeom>
          <a:ln>
            <a:solidFill>
              <a:schemeClr val="accent1"/>
            </a:solidFill>
          </a:ln>
        </p:spPr>
        <p:txBody>
          <a:bodyPr wrap="square">
            <a:spAutoFit/>
          </a:bodyPr>
          <a:lstStyle/>
          <a:p>
            <a:pPr lvl="0"/>
            <a:r>
              <a:rPr lang="en-US" err="1"/>
              <a:t>LiveDoc</a:t>
            </a:r>
            <a:r>
              <a:rPr lang="en-US"/>
              <a:t> or Document</a:t>
            </a:r>
          </a:p>
        </p:txBody>
      </p:sp>
      <p:sp>
        <p:nvSpPr>
          <p:cNvPr id="11" name="TextBox 10">
            <a:extLst>
              <a:ext uri="{FF2B5EF4-FFF2-40B4-BE49-F238E27FC236}">
                <a16:creationId xmlns:a16="http://schemas.microsoft.com/office/drawing/2014/main" id="{A2817AC3-4A26-4298-986D-2BA90928A612}"/>
              </a:ext>
            </a:extLst>
          </p:cNvPr>
          <p:cNvSpPr txBox="1"/>
          <p:nvPr/>
        </p:nvSpPr>
        <p:spPr>
          <a:xfrm>
            <a:off x="441072" y="2523984"/>
            <a:ext cx="1902079" cy="36933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Banner page</a:t>
            </a:r>
          </a:p>
        </p:txBody>
      </p:sp>
      <p:sp>
        <p:nvSpPr>
          <p:cNvPr id="28" name="TextBox 27">
            <a:extLst>
              <a:ext uri="{FF2B5EF4-FFF2-40B4-BE49-F238E27FC236}">
                <a16:creationId xmlns:a16="http://schemas.microsoft.com/office/drawing/2014/main" id="{E5A16B78-1FC2-47DB-B996-46C24B1EE415}"/>
              </a:ext>
            </a:extLst>
          </p:cNvPr>
          <p:cNvSpPr txBox="1"/>
          <p:nvPr/>
        </p:nvSpPr>
        <p:spPr>
          <a:xfrm>
            <a:off x="441071" y="4647314"/>
            <a:ext cx="1902079" cy="640193"/>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Data as attachment</a:t>
            </a:r>
          </a:p>
        </p:txBody>
      </p:sp>
      <p:sp>
        <p:nvSpPr>
          <p:cNvPr id="15" name="Rectangle: Rounded Corners 14">
            <a:extLst>
              <a:ext uri="{FF2B5EF4-FFF2-40B4-BE49-F238E27FC236}">
                <a16:creationId xmlns:a16="http://schemas.microsoft.com/office/drawing/2014/main" id="{DCD2D921-F094-4720-8B1B-195EEA22515B}"/>
              </a:ext>
            </a:extLst>
          </p:cNvPr>
          <p:cNvSpPr/>
          <p:nvPr/>
        </p:nvSpPr>
        <p:spPr>
          <a:xfrm>
            <a:off x="8601041" y="1914525"/>
            <a:ext cx="2878709" cy="4362450"/>
          </a:xfrm>
          <a:prstGeom prst="roundRect">
            <a:avLst>
              <a:gd name="adj" fmla="val 54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tx1"/>
                </a:solidFill>
              </a:rPr>
              <a:t>DHF deliverable as pdf export</a:t>
            </a:r>
          </a:p>
        </p:txBody>
      </p:sp>
      <p:sp>
        <p:nvSpPr>
          <p:cNvPr id="33" name="Arrow: Right 32">
            <a:extLst>
              <a:ext uri="{FF2B5EF4-FFF2-40B4-BE49-F238E27FC236}">
                <a16:creationId xmlns:a16="http://schemas.microsoft.com/office/drawing/2014/main" id="{38E680D1-D8BD-481D-857C-772110071C77}"/>
              </a:ext>
            </a:extLst>
          </p:cNvPr>
          <p:cNvSpPr/>
          <p:nvPr/>
        </p:nvSpPr>
        <p:spPr>
          <a:xfrm>
            <a:off x="6862762" y="1088263"/>
            <a:ext cx="685800" cy="500677"/>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TextBox 18">
            <a:extLst>
              <a:ext uri="{FF2B5EF4-FFF2-40B4-BE49-F238E27FC236}">
                <a16:creationId xmlns:a16="http://schemas.microsoft.com/office/drawing/2014/main" id="{6C8D5860-B3C9-4608-A288-EA705F838BAD}"/>
              </a:ext>
            </a:extLst>
          </p:cNvPr>
          <p:cNvSpPr txBox="1"/>
          <p:nvPr/>
        </p:nvSpPr>
        <p:spPr>
          <a:xfrm>
            <a:off x="3935293" y="5231643"/>
            <a:ext cx="665019" cy="307777"/>
          </a:xfrm>
          <a:prstGeom prst="rect">
            <a:avLst/>
          </a:prstGeom>
          <a:noFill/>
        </p:spPr>
        <p:txBody>
          <a:bodyPr wrap="square" rtlCol="0">
            <a:spAutoFit/>
          </a:bodyPr>
          <a:lstStyle/>
          <a:p>
            <a:r>
              <a:rPr lang="en-US" sz="1400"/>
              <a:t>(or)</a:t>
            </a:r>
          </a:p>
        </p:txBody>
      </p:sp>
      <p:sp>
        <p:nvSpPr>
          <p:cNvPr id="20" name="Rectangle 19">
            <a:extLst>
              <a:ext uri="{FF2B5EF4-FFF2-40B4-BE49-F238E27FC236}">
                <a16:creationId xmlns:a16="http://schemas.microsoft.com/office/drawing/2014/main" id="{A50FD8CC-A828-4975-813F-250A0A03E07F}"/>
              </a:ext>
            </a:extLst>
          </p:cNvPr>
          <p:cNvSpPr/>
          <p:nvPr/>
        </p:nvSpPr>
        <p:spPr>
          <a:xfrm>
            <a:off x="2813276" y="5637444"/>
            <a:ext cx="2878709" cy="646331"/>
          </a:xfrm>
          <a:prstGeom prst="rect">
            <a:avLst/>
          </a:prstGeom>
          <a:ln>
            <a:solidFill>
              <a:schemeClr val="accent1"/>
            </a:solidFill>
          </a:ln>
        </p:spPr>
        <p:txBody>
          <a:bodyPr wrap="square">
            <a:spAutoFit/>
          </a:bodyPr>
          <a:lstStyle/>
          <a:p>
            <a:pPr lvl="0"/>
            <a:r>
              <a:rPr lang="en-US" err="1"/>
              <a:t>Codeful</a:t>
            </a:r>
            <a:r>
              <a:rPr lang="en-US"/>
              <a:t> report</a:t>
            </a:r>
          </a:p>
          <a:p>
            <a:pPr lvl="0"/>
            <a:r>
              <a:rPr lang="en-US"/>
              <a:t>(Polarion spreadsheet)</a:t>
            </a:r>
          </a:p>
        </p:txBody>
      </p:sp>
    </p:spTree>
    <p:extLst>
      <p:ext uri="{BB962C8B-B14F-4D97-AF65-F5344CB8AC3E}">
        <p14:creationId xmlns:p14="http://schemas.microsoft.com/office/powerpoint/2010/main" val="308251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3" grpId="0" animBg="1"/>
      <p:bldP spid="27" grpId="0" animBg="1"/>
      <p:bldP spid="17" grpId="0" animBg="1"/>
      <p:bldP spid="23" grpId="0" animBg="1"/>
      <p:bldP spid="25" grpId="0" animBg="1"/>
      <p:bldP spid="33"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A84DC0-D4CC-4D0D-9332-06729F3B6BFF}"/>
              </a:ext>
            </a:extLst>
          </p:cNvPr>
          <p:cNvSpPr>
            <a:spLocks noGrp="1"/>
          </p:cNvSpPr>
          <p:nvPr>
            <p:ph type="body" sz="quarter" idx="10"/>
          </p:nvPr>
        </p:nvSpPr>
        <p:spPr>
          <a:xfrm>
            <a:off x="424068" y="1600866"/>
            <a:ext cx="8319881" cy="2311180"/>
          </a:xfrm>
        </p:spPr>
        <p:txBody>
          <a:bodyPr/>
          <a:lstStyle/>
          <a:p>
            <a:r>
              <a:rPr lang="en-US"/>
              <a:t>Surgical Vision configuration: </a:t>
            </a:r>
          </a:p>
          <a:p>
            <a:r>
              <a:rPr lang="en-US"/>
              <a:t>Architecture and data model</a:t>
            </a:r>
          </a:p>
        </p:txBody>
      </p:sp>
    </p:spTree>
    <p:extLst>
      <p:ext uri="{BB962C8B-B14F-4D97-AF65-F5344CB8AC3E}">
        <p14:creationId xmlns:p14="http://schemas.microsoft.com/office/powerpoint/2010/main" val="63484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974AA3-B9D9-44C9-AE06-1DE028CDBD67}"/>
              </a:ext>
            </a:extLst>
          </p:cNvPr>
          <p:cNvPicPr>
            <a:picLocks noChangeAspect="1"/>
          </p:cNvPicPr>
          <p:nvPr/>
        </p:nvPicPr>
        <p:blipFill>
          <a:blip r:embed="rId3"/>
          <a:stretch>
            <a:fillRect/>
          </a:stretch>
        </p:blipFill>
        <p:spPr>
          <a:xfrm>
            <a:off x="1109228" y="683491"/>
            <a:ext cx="10468546" cy="5563641"/>
          </a:xfrm>
          <a:prstGeom prst="rect">
            <a:avLst/>
          </a:prstGeom>
        </p:spPr>
      </p:pic>
      <p:grpSp>
        <p:nvGrpSpPr>
          <p:cNvPr id="23" name="Group 22">
            <a:extLst>
              <a:ext uri="{FF2B5EF4-FFF2-40B4-BE49-F238E27FC236}">
                <a16:creationId xmlns:a16="http://schemas.microsoft.com/office/drawing/2014/main" id="{F71DF6F1-D527-4521-9235-CD050082171A}"/>
              </a:ext>
            </a:extLst>
          </p:cNvPr>
          <p:cNvGrpSpPr/>
          <p:nvPr/>
        </p:nvGrpSpPr>
        <p:grpSpPr>
          <a:xfrm>
            <a:off x="4350328" y="2747790"/>
            <a:ext cx="1012824" cy="255294"/>
            <a:chOff x="4350328" y="2403628"/>
            <a:chExt cx="1012824" cy="255294"/>
          </a:xfrm>
        </p:grpSpPr>
        <p:sp>
          <p:nvSpPr>
            <p:cNvPr id="6" name="Rectangle: Rounded Corners 5">
              <a:extLst>
                <a:ext uri="{FF2B5EF4-FFF2-40B4-BE49-F238E27FC236}">
                  <a16:creationId xmlns:a16="http://schemas.microsoft.com/office/drawing/2014/main" id="{64DAF3B0-D64F-45FD-9994-2ACF13072613}"/>
                </a:ext>
              </a:extLst>
            </p:cNvPr>
            <p:cNvSpPr/>
            <p:nvPr/>
          </p:nvSpPr>
          <p:spPr bwMode="auto">
            <a:xfrm>
              <a:off x="4350328" y="2403628"/>
              <a:ext cx="1012824" cy="255294"/>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User Need</a:t>
              </a:r>
            </a:p>
          </p:txBody>
        </p:sp>
        <p:pic>
          <p:nvPicPr>
            <p:cNvPr id="7" name="Picture 4">
              <a:extLst>
                <a:ext uri="{FF2B5EF4-FFF2-40B4-BE49-F238E27FC236}">
                  <a16:creationId xmlns:a16="http://schemas.microsoft.com/office/drawing/2014/main" id="{FA987AD5-AC78-4D82-B57E-89110DFD4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889" y="2455075"/>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4" name="Group 23">
            <a:extLst>
              <a:ext uri="{FF2B5EF4-FFF2-40B4-BE49-F238E27FC236}">
                <a16:creationId xmlns:a16="http://schemas.microsoft.com/office/drawing/2014/main" id="{DB263F53-4E59-4D97-BADE-F16D1DAAE80C}"/>
              </a:ext>
            </a:extLst>
          </p:cNvPr>
          <p:cNvGrpSpPr/>
          <p:nvPr/>
        </p:nvGrpSpPr>
        <p:grpSpPr>
          <a:xfrm>
            <a:off x="5176188" y="1789653"/>
            <a:ext cx="2224520" cy="255294"/>
            <a:chOff x="5229225" y="1209125"/>
            <a:chExt cx="2224520" cy="255294"/>
          </a:xfrm>
        </p:grpSpPr>
        <p:sp>
          <p:nvSpPr>
            <p:cNvPr id="9" name="Rectangle: Rounded Corners 8">
              <a:extLst>
                <a:ext uri="{FF2B5EF4-FFF2-40B4-BE49-F238E27FC236}">
                  <a16:creationId xmlns:a16="http://schemas.microsoft.com/office/drawing/2014/main" id="{4744862F-C406-4024-A2E1-62A44F002E2D}"/>
                </a:ext>
              </a:extLst>
            </p:cNvPr>
            <p:cNvSpPr/>
            <p:nvPr/>
          </p:nvSpPr>
          <p:spPr bwMode="auto">
            <a:xfrm>
              <a:off x="5229225" y="1209125"/>
              <a:ext cx="2224520" cy="255294"/>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Design Output Specification</a:t>
              </a:r>
            </a:p>
          </p:txBody>
        </p:sp>
        <p:pic>
          <p:nvPicPr>
            <p:cNvPr id="8" name="Picture 8">
              <a:extLst>
                <a:ext uri="{FF2B5EF4-FFF2-40B4-BE49-F238E27FC236}">
                  <a16:creationId xmlns:a16="http://schemas.microsoft.com/office/drawing/2014/main" id="{696B0476-B4F2-4E69-B218-59BC036D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116" y="1265523"/>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5" name="Group 24">
            <a:extLst>
              <a:ext uri="{FF2B5EF4-FFF2-40B4-BE49-F238E27FC236}">
                <a16:creationId xmlns:a16="http://schemas.microsoft.com/office/drawing/2014/main" id="{4C6C51D6-9889-4A71-B5A6-570022C30079}"/>
              </a:ext>
            </a:extLst>
          </p:cNvPr>
          <p:cNvGrpSpPr/>
          <p:nvPr/>
        </p:nvGrpSpPr>
        <p:grpSpPr>
          <a:xfrm>
            <a:off x="8463194" y="1359103"/>
            <a:ext cx="1763638" cy="293132"/>
            <a:chOff x="8424071" y="800000"/>
            <a:chExt cx="1763638" cy="293132"/>
          </a:xfrm>
        </p:grpSpPr>
        <p:sp>
          <p:nvSpPr>
            <p:cNvPr id="13" name="Rectangle: Rounded Corners 12">
              <a:extLst>
                <a:ext uri="{FF2B5EF4-FFF2-40B4-BE49-F238E27FC236}">
                  <a16:creationId xmlns:a16="http://schemas.microsoft.com/office/drawing/2014/main" id="{47851075-F306-4D92-9F00-3E657EE38D44}"/>
                </a:ext>
              </a:extLst>
            </p:cNvPr>
            <p:cNvSpPr/>
            <p:nvPr/>
          </p:nvSpPr>
          <p:spPr bwMode="auto">
            <a:xfrm>
              <a:off x="8424071" y="800000"/>
              <a:ext cx="1763638" cy="293132"/>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Verification Test Case</a:t>
              </a:r>
            </a:p>
          </p:txBody>
        </p:sp>
        <p:pic>
          <p:nvPicPr>
            <p:cNvPr id="12" name="Picture 4">
              <a:extLst>
                <a:ext uri="{FF2B5EF4-FFF2-40B4-BE49-F238E27FC236}">
                  <a16:creationId xmlns:a16="http://schemas.microsoft.com/office/drawing/2014/main" id="{356C0CBA-79E2-43D0-829A-1F2AE6B132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015" y="870366"/>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10" name="Group 9">
            <a:extLst>
              <a:ext uri="{FF2B5EF4-FFF2-40B4-BE49-F238E27FC236}">
                <a16:creationId xmlns:a16="http://schemas.microsoft.com/office/drawing/2014/main" id="{2A2A8D33-5519-41A3-BDF9-AC096CB75FE9}"/>
              </a:ext>
            </a:extLst>
          </p:cNvPr>
          <p:cNvGrpSpPr/>
          <p:nvPr/>
        </p:nvGrpSpPr>
        <p:grpSpPr>
          <a:xfrm>
            <a:off x="2590840" y="4312698"/>
            <a:ext cx="1759487" cy="394381"/>
            <a:chOff x="2590840" y="4312698"/>
            <a:chExt cx="1759487" cy="394381"/>
          </a:xfrm>
        </p:grpSpPr>
        <p:sp>
          <p:nvSpPr>
            <p:cNvPr id="17" name="Rectangle: Rounded Corners 16">
              <a:extLst>
                <a:ext uri="{FF2B5EF4-FFF2-40B4-BE49-F238E27FC236}">
                  <a16:creationId xmlns:a16="http://schemas.microsoft.com/office/drawing/2014/main" id="{E25ED960-F26F-44DE-B3F3-B02DBA2696BC}"/>
                </a:ext>
              </a:extLst>
            </p:cNvPr>
            <p:cNvSpPr/>
            <p:nvPr/>
          </p:nvSpPr>
          <p:spPr bwMode="auto">
            <a:xfrm>
              <a:off x="2590840" y="4312698"/>
              <a:ext cx="1759487" cy="394381"/>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System Requirement</a:t>
              </a:r>
            </a:p>
            <a:p>
              <a:pPr algn="r">
                <a:lnSpc>
                  <a:spcPct val="107000"/>
                </a:lnSpc>
              </a:pPr>
              <a:r>
                <a:rPr lang="en-US" sz="1100" b="1">
                  <a:solidFill>
                    <a:schemeClr val="tx2"/>
                  </a:solidFill>
                </a:rPr>
                <a:t>Input Source</a:t>
              </a:r>
              <a:endParaRPr lang="en-US" sz="1100" b="1">
                <a:solidFill>
                  <a:schemeClr val="tx2"/>
                </a:solidFill>
                <a:sym typeface="Arial" pitchFamily="-110" charset="0"/>
              </a:endParaRPr>
            </a:p>
          </p:txBody>
        </p:sp>
        <p:pic>
          <p:nvPicPr>
            <p:cNvPr id="18" name="Picture 6">
              <a:extLst>
                <a:ext uri="{FF2B5EF4-FFF2-40B4-BE49-F238E27FC236}">
                  <a16:creationId xmlns:a16="http://schemas.microsoft.com/office/drawing/2014/main" id="{0B107191-8CD1-4670-BA27-63FAD1533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7847" y="4357488"/>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3" name="Group 2">
            <a:extLst>
              <a:ext uri="{FF2B5EF4-FFF2-40B4-BE49-F238E27FC236}">
                <a16:creationId xmlns:a16="http://schemas.microsoft.com/office/drawing/2014/main" id="{FFFA4447-2B7D-43F2-9799-BD3D1E86EC01}"/>
              </a:ext>
            </a:extLst>
          </p:cNvPr>
          <p:cNvGrpSpPr/>
          <p:nvPr/>
        </p:nvGrpSpPr>
        <p:grpSpPr>
          <a:xfrm>
            <a:off x="335722" y="2834212"/>
            <a:ext cx="720133" cy="293133"/>
            <a:chOff x="389096" y="3003084"/>
            <a:chExt cx="720133" cy="293133"/>
          </a:xfrm>
        </p:grpSpPr>
        <p:sp>
          <p:nvSpPr>
            <p:cNvPr id="22" name="Rectangle: Rounded Corners 21">
              <a:extLst>
                <a:ext uri="{FF2B5EF4-FFF2-40B4-BE49-F238E27FC236}">
                  <a16:creationId xmlns:a16="http://schemas.microsoft.com/office/drawing/2014/main" id="{D0DE8149-003F-4016-965B-64CD34E7491C}"/>
                </a:ext>
              </a:extLst>
            </p:cNvPr>
            <p:cNvSpPr/>
            <p:nvPr/>
          </p:nvSpPr>
          <p:spPr bwMode="auto">
            <a:xfrm>
              <a:off x="389096" y="3003084"/>
              <a:ext cx="720133" cy="293133"/>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VOB</a:t>
              </a:r>
              <a:endParaRPr lang="en-US" sz="1100" b="1">
                <a:solidFill>
                  <a:schemeClr val="tx2"/>
                </a:solidFill>
                <a:sym typeface="Arial" pitchFamily="-110" charset="0"/>
              </a:endParaRPr>
            </a:p>
          </p:txBody>
        </p:sp>
        <p:pic>
          <p:nvPicPr>
            <p:cNvPr id="1026" name="Picture 2">
              <a:extLst>
                <a:ext uri="{FF2B5EF4-FFF2-40B4-BE49-F238E27FC236}">
                  <a16:creationId xmlns:a16="http://schemas.microsoft.com/office/drawing/2014/main" id="{A1468072-18A9-47F1-BDA7-5551376B73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270" y="3073450"/>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 name="Group 1">
            <a:extLst>
              <a:ext uri="{FF2B5EF4-FFF2-40B4-BE49-F238E27FC236}">
                <a16:creationId xmlns:a16="http://schemas.microsoft.com/office/drawing/2014/main" id="{0914E6D1-DCED-47F0-AA29-ABEC46E3629C}"/>
              </a:ext>
            </a:extLst>
          </p:cNvPr>
          <p:cNvGrpSpPr/>
          <p:nvPr/>
        </p:nvGrpSpPr>
        <p:grpSpPr>
          <a:xfrm>
            <a:off x="333678" y="2198144"/>
            <a:ext cx="720134" cy="293133"/>
            <a:chOff x="389096" y="1852689"/>
            <a:chExt cx="720134" cy="293133"/>
          </a:xfrm>
        </p:grpSpPr>
        <p:sp>
          <p:nvSpPr>
            <p:cNvPr id="19" name="Rectangle: Rounded Corners 18">
              <a:extLst>
                <a:ext uri="{FF2B5EF4-FFF2-40B4-BE49-F238E27FC236}">
                  <a16:creationId xmlns:a16="http://schemas.microsoft.com/office/drawing/2014/main" id="{C2D8FC9D-9D09-4E7F-A81B-BB8B4496D40C}"/>
                </a:ext>
              </a:extLst>
            </p:cNvPr>
            <p:cNvSpPr/>
            <p:nvPr/>
          </p:nvSpPr>
          <p:spPr bwMode="auto">
            <a:xfrm>
              <a:off x="389096" y="1852689"/>
              <a:ext cx="720134" cy="293133"/>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VOC</a:t>
              </a:r>
              <a:endParaRPr lang="en-US" sz="1100" b="1">
                <a:solidFill>
                  <a:schemeClr val="tx2"/>
                </a:solidFill>
                <a:sym typeface="Arial" pitchFamily="-110" charset="0"/>
              </a:endParaRPr>
            </a:p>
          </p:txBody>
        </p:sp>
        <p:pic>
          <p:nvPicPr>
            <p:cNvPr id="1028" name="Picture 4">
              <a:extLst>
                <a:ext uri="{FF2B5EF4-FFF2-40B4-BE49-F238E27FC236}">
                  <a16:creationId xmlns:a16="http://schemas.microsoft.com/office/drawing/2014/main" id="{9EE7830E-9369-4538-8F71-2C512A67E8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270" y="1922173"/>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4" name="Group 3">
            <a:extLst>
              <a:ext uri="{FF2B5EF4-FFF2-40B4-BE49-F238E27FC236}">
                <a16:creationId xmlns:a16="http://schemas.microsoft.com/office/drawing/2014/main" id="{49B1B49D-5B0E-4891-875E-EEE8FEA8B0A8}"/>
              </a:ext>
            </a:extLst>
          </p:cNvPr>
          <p:cNvGrpSpPr/>
          <p:nvPr/>
        </p:nvGrpSpPr>
        <p:grpSpPr>
          <a:xfrm>
            <a:off x="333679" y="3693381"/>
            <a:ext cx="720133" cy="293133"/>
            <a:chOff x="389096" y="3933527"/>
            <a:chExt cx="720133" cy="293133"/>
          </a:xfrm>
        </p:grpSpPr>
        <p:sp>
          <p:nvSpPr>
            <p:cNvPr id="20" name="Rectangle: Rounded Corners 19">
              <a:extLst>
                <a:ext uri="{FF2B5EF4-FFF2-40B4-BE49-F238E27FC236}">
                  <a16:creationId xmlns:a16="http://schemas.microsoft.com/office/drawing/2014/main" id="{71CDE94E-E6BB-4E5E-B860-FFF7E210AF8B}"/>
                </a:ext>
              </a:extLst>
            </p:cNvPr>
            <p:cNvSpPr/>
            <p:nvPr/>
          </p:nvSpPr>
          <p:spPr bwMode="auto">
            <a:xfrm>
              <a:off x="389096" y="3933527"/>
              <a:ext cx="720133" cy="293133"/>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HDA</a:t>
              </a:r>
              <a:endParaRPr lang="en-US" sz="1100" b="1">
                <a:solidFill>
                  <a:schemeClr val="tx2"/>
                </a:solidFill>
                <a:sym typeface="Arial" pitchFamily="-110" charset="0"/>
              </a:endParaRPr>
            </a:p>
          </p:txBody>
        </p:sp>
        <p:pic>
          <p:nvPicPr>
            <p:cNvPr id="1030" name="Picture 6">
              <a:extLst>
                <a:ext uri="{FF2B5EF4-FFF2-40B4-BE49-F238E27FC236}">
                  <a16:creationId xmlns:a16="http://schemas.microsoft.com/office/drawing/2014/main" id="{3EDAA2E5-8849-4B57-86F1-3B23BB8D68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70" y="4001079"/>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30" name="Group 29">
            <a:extLst>
              <a:ext uri="{FF2B5EF4-FFF2-40B4-BE49-F238E27FC236}">
                <a16:creationId xmlns:a16="http://schemas.microsoft.com/office/drawing/2014/main" id="{5C891EE3-6FE0-4BCA-839D-D79E8ACD1ACB}"/>
              </a:ext>
            </a:extLst>
          </p:cNvPr>
          <p:cNvGrpSpPr/>
          <p:nvPr/>
        </p:nvGrpSpPr>
        <p:grpSpPr>
          <a:xfrm>
            <a:off x="10043417" y="2147521"/>
            <a:ext cx="1814903" cy="394381"/>
            <a:chOff x="2590840" y="4312698"/>
            <a:chExt cx="1759487" cy="394381"/>
          </a:xfrm>
        </p:grpSpPr>
        <p:sp>
          <p:nvSpPr>
            <p:cNvPr id="31" name="Rectangle: Rounded Corners 30">
              <a:extLst>
                <a:ext uri="{FF2B5EF4-FFF2-40B4-BE49-F238E27FC236}">
                  <a16:creationId xmlns:a16="http://schemas.microsoft.com/office/drawing/2014/main" id="{58491B6A-6111-4912-8992-D74F42D6ACB7}"/>
                </a:ext>
              </a:extLst>
            </p:cNvPr>
            <p:cNvSpPr/>
            <p:nvPr/>
          </p:nvSpPr>
          <p:spPr bwMode="auto">
            <a:xfrm>
              <a:off x="2590840" y="4312698"/>
              <a:ext cx="1759487" cy="394381"/>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dirty="0">
                  <a:solidFill>
                    <a:schemeClr val="tx2"/>
                  </a:solidFill>
                </a:rPr>
                <a:t>System Requirement</a:t>
              </a:r>
            </a:p>
            <a:p>
              <a:pPr algn="r">
                <a:lnSpc>
                  <a:spcPct val="107000"/>
                </a:lnSpc>
              </a:pPr>
              <a:r>
                <a:rPr lang="en-US" sz="1100" b="1" dirty="0">
                  <a:solidFill>
                    <a:schemeClr val="tx2"/>
                  </a:solidFill>
                </a:rPr>
                <a:t>Design Transfer</a:t>
              </a:r>
              <a:endParaRPr lang="en-US" sz="1100" b="1" dirty="0">
                <a:solidFill>
                  <a:schemeClr val="tx2"/>
                </a:solidFill>
                <a:sym typeface="Arial" pitchFamily="-110" charset="0"/>
              </a:endParaRPr>
            </a:p>
          </p:txBody>
        </p:sp>
        <p:pic>
          <p:nvPicPr>
            <p:cNvPr id="32" name="Picture 6">
              <a:extLst>
                <a:ext uri="{FF2B5EF4-FFF2-40B4-BE49-F238E27FC236}">
                  <a16:creationId xmlns:a16="http://schemas.microsoft.com/office/drawing/2014/main" id="{A926B1FB-6C51-4C4C-BD58-3FDE1708D9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7847" y="4357488"/>
              <a:ext cx="152400" cy="152400"/>
            </a:xfrm>
            <a:prstGeom prst="rect">
              <a:avLst/>
            </a:prstGeom>
            <a:solidFill>
              <a:schemeClr val="bg1"/>
            </a:solidFill>
            <a:ln w="31750" cap="flat" cmpd="sng" algn="ctr">
              <a:noFill/>
              <a:prstDash val="solid"/>
              <a:round/>
              <a:headEnd type="none" w="med" len="med"/>
              <a:tailEnd type="none" w="med" len="med"/>
            </a:ln>
            <a:effectLst/>
          </p:spPr>
        </p:pic>
      </p:grpSp>
      <p:grpSp>
        <p:nvGrpSpPr>
          <p:cNvPr id="26" name="Group 25">
            <a:extLst>
              <a:ext uri="{FF2B5EF4-FFF2-40B4-BE49-F238E27FC236}">
                <a16:creationId xmlns:a16="http://schemas.microsoft.com/office/drawing/2014/main" id="{D7B14BE8-AADF-4E17-A802-439F1461B24D}"/>
              </a:ext>
            </a:extLst>
          </p:cNvPr>
          <p:cNvGrpSpPr/>
          <p:nvPr/>
        </p:nvGrpSpPr>
        <p:grpSpPr>
          <a:xfrm>
            <a:off x="10039266" y="1781441"/>
            <a:ext cx="1819054" cy="293132"/>
            <a:chOff x="9598093" y="1651667"/>
            <a:chExt cx="1763638" cy="293132"/>
          </a:xfrm>
        </p:grpSpPr>
        <p:sp>
          <p:nvSpPr>
            <p:cNvPr id="34" name="Rectangle: Rounded Corners 33">
              <a:extLst>
                <a:ext uri="{FF2B5EF4-FFF2-40B4-BE49-F238E27FC236}">
                  <a16:creationId xmlns:a16="http://schemas.microsoft.com/office/drawing/2014/main" id="{03135C94-307E-4401-B46A-F79F6C89DFFA}"/>
                </a:ext>
              </a:extLst>
            </p:cNvPr>
            <p:cNvSpPr/>
            <p:nvPr/>
          </p:nvSpPr>
          <p:spPr bwMode="auto">
            <a:xfrm>
              <a:off x="9598093" y="1651667"/>
              <a:ext cx="1763638" cy="293132"/>
            </a:xfrm>
            <a:prstGeom prst="roundRect">
              <a:avLst>
                <a:gd name="adj" fmla="val 8143"/>
              </a:avLst>
            </a:prstGeom>
            <a:solidFill>
              <a:schemeClr val="bg1"/>
            </a:solid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107000"/>
                </a:lnSpc>
              </a:pPr>
              <a:r>
                <a:rPr lang="en-US" sz="1100" b="1">
                  <a:solidFill>
                    <a:schemeClr val="tx2"/>
                  </a:solidFill>
                </a:rPr>
                <a:t>Verification Test Case</a:t>
              </a:r>
            </a:p>
          </p:txBody>
        </p:sp>
        <p:pic>
          <p:nvPicPr>
            <p:cNvPr id="36" name="Picture 2">
              <a:extLst>
                <a:ext uri="{FF2B5EF4-FFF2-40B4-BE49-F238E27FC236}">
                  <a16:creationId xmlns:a16="http://schemas.microsoft.com/office/drawing/2014/main" id="{37CB33ED-25E1-40BE-8377-3673DB4F7F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6443" y="1722033"/>
              <a:ext cx="152400" cy="152400"/>
            </a:xfrm>
            <a:prstGeom prst="rect">
              <a:avLst/>
            </a:prstGeom>
            <a:solidFill>
              <a:schemeClr val="bg1"/>
            </a:solidFill>
            <a:ln w="31750" cap="flat" cmpd="sng" algn="ctr">
              <a:noFill/>
              <a:prstDash val="solid"/>
              <a:round/>
              <a:headEnd type="none" w="med" len="med"/>
              <a:tailEnd type="none" w="med" len="med"/>
            </a:ln>
            <a:effectLst/>
          </p:spPr>
        </p:pic>
      </p:grpSp>
      <p:sp>
        <p:nvSpPr>
          <p:cNvPr id="38" name="Text Placeholder 6">
            <a:extLst>
              <a:ext uri="{FF2B5EF4-FFF2-40B4-BE49-F238E27FC236}">
                <a16:creationId xmlns:a16="http://schemas.microsoft.com/office/drawing/2014/main" id="{3F0A0C2A-30C9-4800-9EE1-D879E6F11910}"/>
              </a:ext>
            </a:extLst>
          </p:cNvPr>
          <p:cNvSpPr txBox="1">
            <a:spLocks/>
          </p:cNvSpPr>
          <p:nvPr/>
        </p:nvSpPr>
        <p:spPr>
          <a:xfrm>
            <a:off x="333679" y="119855"/>
            <a:ext cx="11617855" cy="690992"/>
          </a:xfrm>
          <a:prstGeom prst="rect">
            <a:avLst/>
          </a:prstGeom>
        </p:spPr>
        <p:txBody>
          <a:bodyPr vert="horz" lIns="91440" tIns="45720" rIns="91440" bIns="45720" rtlCol="0">
            <a:noAutofit/>
          </a:bodyPr>
          <a:lstStyle>
            <a:lvl1pPr indent="0" defTabSz="685166">
              <a:lnSpc>
                <a:spcPct val="90000"/>
              </a:lnSpc>
              <a:spcBef>
                <a:spcPts val="749"/>
              </a:spcBef>
              <a:buClrTx/>
              <a:buSzPct val="100000"/>
              <a:buFont typeface="Arial" charset="0"/>
              <a:buNone/>
              <a:tabLst/>
              <a:defRPr sz="4496" b="1" i="0" cap="none" spc="0" baseline="0">
                <a:latin typeface="Arial" charset="0"/>
                <a:ea typeface="Arial" charset="0"/>
                <a:cs typeface="Arial" charset="0"/>
              </a:defRPr>
            </a:lvl1pPr>
            <a:lvl2pPr marL="190319"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2pPr>
            <a:lvl3pPr marL="422932"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3pPr>
            <a:lvl4pPr marL="666118"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4pPr>
            <a:lvl5pPr marL="898730" indent="0" defTabSz="685166">
              <a:lnSpc>
                <a:spcPct val="90000"/>
              </a:lnSpc>
              <a:spcBef>
                <a:spcPts val="375"/>
              </a:spcBef>
              <a:buClr>
                <a:srgbClr val="89B7BD"/>
              </a:buClr>
              <a:buFont typeface="Arial" panose="020B0604020202020204" pitchFamily="34" charset="0"/>
              <a:buNone/>
              <a:tabLst/>
              <a:defRPr sz="1124" b="0">
                <a:solidFill>
                  <a:schemeClr val="accent4"/>
                </a:solidFill>
                <a:latin typeface="Arial" charset="0"/>
                <a:ea typeface="Arial" charset="0"/>
                <a:cs typeface="Arial" charset="0"/>
              </a:defRPr>
            </a:lvl5pPr>
            <a:lvl6pPr marL="1884206" indent="-171292" defTabSz="685166">
              <a:lnSpc>
                <a:spcPct val="90000"/>
              </a:lnSpc>
              <a:spcBef>
                <a:spcPts val="375"/>
              </a:spcBef>
              <a:buFont typeface="Arial" panose="020B0604020202020204" pitchFamily="34" charset="0"/>
              <a:buChar char="•"/>
              <a:defRPr sz="1349"/>
            </a:lvl6pPr>
            <a:lvl7pPr marL="2226788" indent="-171292" defTabSz="685166">
              <a:lnSpc>
                <a:spcPct val="90000"/>
              </a:lnSpc>
              <a:spcBef>
                <a:spcPts val="375"/>
              </a:spcBef>
              <a:buFont typeface="Arial" panose="020B0604020202020204" pitchFamily="34" charset="0"/>
              <a:buChar char="•"/>
              <a:defRPr sz="1349"/>
            </a:lvl7pPr>
            <a:lvl8pPr marL="2569371" indent="-171292" defTabSz="685166">
              <a:lnSpc>
                <a:spcPct val="90000"/>
              </a:lnSpc>
              <a:spcBef>
                <a:spcPts val="375"/>
              </a:spcBef>
              <a:buFont typeface="Arial" panose="020B0604020202020204" pitchFamily="34" charset="0"/>
              <a:buChar char="•"/>
              <a:defRPr sz="1349"/>
            </a:lvl8pPr>
            <a:lvl9pPr marL="2911954" indent="-171292" defTabSz="685166">
              <a:lnSpc>
                <a:spcPct val="90000"/>
              </a:lnSpc>
              <a:spcBef>
                <a:spcPts val="375"/>
              </a:spcBef>
              <a:buFont typeface="Arial" panose="020B0604020202020204" pitchFamily="34" charset="0"/>
              <a:buChar char="•"/>
              <a:defRPr sz="1349"/>
            </a:lvl9pPr>
          </a:lstStyle>
          <a:p>
            <a:r>
              <a:rPr lang="en-US" sz="2800"/>
              <a:t>Surgical Vision deliverables mapped to Polarion Work Items</a:t>
            </a:r>
          </a:p>
        </p:txBody>
      </p:sp>
      <p:sp>
        <p:nvSpPr>
          <p:cNvPr id="33" name="Arrow: Right 32">
            <a:extLst>
              <a:ext uri="{FF2B5EF4-FFF2-40B4-BE49-F238E27FC236}">
                <a16:creationId xmlns:a16="http://schemas.microsoft.com/office/drawing/2014/main" id="{1D3FFD07-4BA4-4F12-8759-2ACE06AF1B78}"/>
              </a:ext>
            </a:extLst>
          </p:cNvPr>
          <p:cNvSpPr/>
          <p:nvPr/>
        </p:nvSpPr>
        <p:spPr>
          <a:xfrm>
            <a:off x="2473326" y="6247132"/>
            <a:ext cx="1596456" cy="491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Key takeaway</a:t>
            </a:r>
          </a:p>
        </p:txBody>
      </p:sp>
      <p:sp>
        <p:nvSpPr>
          <p:cNvPr id="11" name="Rectangle 10">
            <a:extLst>
              <a:ext uri="{FF2B5EF4-FFF2-40B4-BE49-F238E27FC236}">
                <a16:creationId xmlns:a16="http://schemas.microsoft.com/office/drawing/2014/main" id="{D6FF3B9E-2AA8-4D9D-BC2A-68278A85892D}"/>
              </a:ext>
            </a:extLst>
          </p:cNvPr>
          <p:cNvSpPr/>
          <p:nvPr/>
        </p:nvSpPr>
        <p:spPr>
          <a:xfrm>
            <a:off x="4238327" y="6247132"/>
            <a:ext cx="4414211" cy="491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data model has a unique location for all Surgical Vision deliverables.</a:t>
            </a:r>
          </a:p>
        </p:txBody>
      </p:sp>
    </p:spTree>
    <p:extLst>
      <p:ext uri="{BB962C8B-B14F-4D97-AF65-F5344CB8AC3E}">
        <p14:creationId xmlns:p14="http://schemas.microsoft.com/office/powerpoint/2010/main" val="29229253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asic JnJ">
  <a:themeElements>
    <a:clrScheme name="Vision Theme">
      <a:dk1>
        <a:srgbClr val="000000"/>
      </a:dk1>
      <a:lt1>
        <a:srgbClr val="FFFFFF"/>
      </a:lt1>
      <a:dk2>
        <a:srgbClr val="00A3AD"/>
      </a:dk2>
      <a:lt2>
        <a:srgbClr val="EEECE1"/>
      </a:lt2>
      <a:accent1>
        <a:srgbClr val="C8102E"/>
      </a:accent1>
      <a:accent2>
        <a:srgbClr val="88B7BC"/>
      </a:accent2>
      <a:accent3>
        <a:srgbClr val="D8D8D8"/>
      </a:accent3>
      <a:accent4>
        <a:srgbClr val="636363"/>
      </a:accent4>
      <a:accent5>
        <a:srgbClr val="EEE6D4"/>
      </a:accent5>
      <a:accent6>
        <a:srgbClr val="753BBD"/>
      </a:accent6>
      <a:hlink>
        <a:srgbClr val="BEBEC1"/>
      </a:hlink>
      <a:folHlink>
        <a:srgbClr val="50BFE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 JnJ" id="{5B214B2A-3E77-448F-B0B0-D8D37A3FED5B}" vid="{EEAAC948-EC60-46E8-9429-B8E1B9A84DAF}"/>
    </a:ext>
  </a:extLst>
</a:theme>
</file>

<file path=ppt/theme/theme2.xml><?xml version="1.0" encoding="utf-8"?>
<a:theme xmlns:a="http://schemas.openxmlformats.org/drawingml/2006/main" name="1_basic JnJ">
  <a:themeElements>
    <a:clrScheme name="Vision Theme">
      <a:dk1>
        <a:srgbClr val="000000"/>
      </a:dk1>
      <a:lt1>
        <a:srgbClr val="FFFFFF"/>
      </a:lt1>
      <a:dk2>
        <a:srgbClr val="00A3AD"/>
      </a:dk2>
      <a:lt2>
        <a:srgbClr val="EEECE1"/>
      </a:lt2>
      <a:accent1>
        <a:srgbClr val="C8102E"/>
      </a:accent1>
      <a:accent2>
        <a:srgbClr val="88B7BC"/>
      </a:accent2>
      <a:accent3>
        <a:srgbClr val="D8D8D8"/>
      </a:accent3>
      <a:accent4>
        <a:srgbClr val="636363"/>
      </a:accent4>
      <a:accent5>
        <a:srgbClr val="EEE6D4"/>
      </a:accent5>
      <a:accent6>
        <a:srgbClr val="753BBD"/>
      </a:accent6>
      <a:hlink>
        <a:srgbClr val="BEBEC1"/>
      </a:hlink>
      <a:folHlink>
        <a:srgbClr val="50BFE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 JnJ" id="{5B214B2A-3E77-448F-B0B0-D8D37A3FED5B}" vid="{EEAAC948-EC60-46E8-9429-B8E1B9A84D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TotalTime>
  <Words>3622</Words>
  <Application>Microsoft Office PowerPoint</Application>
  <PresentationFormat>Widescreen</PresentationFormat>
  <Paragraphs>759</Paragraphs>
  <Slides>45</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Helvetica</vt:lpstr>
      <vt:lpstr>Times New Roman</vt:lpstr>
      <vt:lpstr>Wingdings</vt:lpstr>
      <vt:lpstr>basic JnJ</vt:lpstr>
      <vt:lpstr>1_basic JnJ</vt:lpstr>
      <vt:lpstr>Polarion Implementation Project</vt:lpstr>
      <vt:lpstr>What has changed from Siemens maturity review?</vt:lpstr>
      <vt:lpstr>Outline</vt:lpstr>
      <vt:lpstr>PowerPoint Presentation</vt:lpstr>
      <vt:lpstr>What is work item? Why is it used?</vt:lpstr>
      <vt:lpstr>Document vs Report</vt:lpstr>
      <vt:lpstr>Process definition</vt:lpstr>
      <vt:lpstr>PowerPoint Presentation</vt:lpstr>
      <vt:lpstr>PowerPoint Presentation</vt:lpstr>
      <vt:lpstr>PowerPoint Presentation</vt:lpstr>
      <vt:lpstr>PowerPoint Presentation</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Polarion Deliverables for Surgical Vision- Equipment</vt:lpstr>
      <vt:lpstr>PowerPoint Presentation</vt:lpstr>
      <vt:lpstr>Process definition</vt:lpstr>
      <vt:lpstr>Creation of Banner page</vt:lpstr>
      <vt:lpstr>Creation of report page</vt:lpstr>
      <vt:lpstr>Work Item definition- Example VOC</vt:lpstr>
      <vt:lpstr>Creation of PRTM</vt:lpstr>
      <vt:lpstr>Polarion process- Tentative transition plan </vt:lpstr>
      <vt:lpstr>PowerPoint Presentation</vt:lpstr>
      <vt:lpstr>Validation approach</vt:lpstr>
      <vt:lpstr>PowerPoint Presentation</vt:lpstr>
      <vt:lpstr>Work item and fields map- FRD000210 Rev 04</vt:lpstr>
      <vt:lpstr>Exception handling- General</vt:lpstr>
      <vt:lpstr>Exception handling- System Requirement</vt:lpstr>
      <vt:lpstr>Exception handling- PRTM</vt:lpstr>
      <vt:lpstr>Exception handling- PRTM</vt:lpstr>
      <vt:lpstr>Exception handling- PRTM</vt:lpstr>
      <vt:lpstr>Exception handling- PRTM</vt:lpstr>
      <vt:lpstr>PowerPoint Presentation</vt:lpstr>
      <vt:lpstr>PowerPoint Presentation</vt:lpstr>
      <vt:lpstr>Change implementation- draft</vt:lpstr>
      <vt:lpstr>Procedure  to be developed- draft</vt:lpstr>
      <vt:lpstr>PowerPoint Presentation</vt:lpstr>
      <vt:lpstr>Polarion vs DOORS- General</vt:lpstr>
      <vt:lpstr>FAQs</vt:lpstr>
      <vt:lpstr>Questions and follow-ups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Failure Analysis System</dc:title>
  <dc:creator>Nabozny, John [VISUS NON-J&amp;J]</dc:creator>
  <cp:lastModifiedBy>Sinha, Shivam [ETHUS Non-J&amp;J]</cp:lastModifiedBy>
  <cp:revision>3</cp:revision>
  <cp:lastPrinted>2022-08-22T13:58:30Z</cp:lastPrinted>
  <dcterms:created xsi:type="dcterms:W3CDTF">2020-01-17T19:26:28Z</dcterms:created>
  <dcterms:modified xsi:type="dcterms:W3CDTF">2022-12-09T07:28:02Z</dcterms:modified>
</cp:coreProperties>
</file>